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2"/>
  </p:notesMasterIdLst>
  <p:sldIdLst>
    <p:sldId id="1163" r:id="rId2"/>
    <p:sldId id="781" r:id="rId3"/>
    <p:sldId id="313" r:id="rId4"/>
    <p:sldId id="1166" r:id="rId5"/>
    <p:sldId id="779" r:id="rId6"/>
    <p:sldId id="1167" r:id="rId7"/>
    <p:sldId id="791" r:id="rId8"/>
    <p:sldId id="1160" r:id="rId9"/>
    <p:sldId id="804" r:id="rId10"/>
    <p:sldId id="805" r:id="rId11"/>
    <p:sldId id="830" r:id="rId12"/>
    <p:sldId id="1168" r:id="rId13"/>
    <p:sldId id="1116" r:id="rId14"/>
    <p:sldId id="1140" r:id="rId15"/>
    <p:sldId id="1069" r:id="rId16"/>
    <p:sldId id="1141" r:id="rId17"/>
    <p:sldId id="844" r:id="rId18"/>
    <p:sldId id="1146" r:id="rId19"/>
    <p:sldId id="861" r:id="rId20"/>
    <p:sldId id="852" r:id="rId21"/>
    <p:sldId id="1169" r:id="rId22"/>
    <p:sldId id="865" r:id="rId23"/>
    <p:sldId id="881" r:id="rId24"/>
    <p:sldId id="885" r:id="rId25"/>
    <p:sldId id="893" r:id="rId26"/>
    <p:sldId id="896" r:id="rId27"/>
    <p:sldId id="898" r:id="rId28"/>
    <p:sldId id="1150" r:id="rId29"/>
    <p:sldId id="912" r:id="rId30"/>
    <p:sldId id="1157"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3CD"/>
    <a:srgbClr val="009051"/>
    <a:srgbClr val="E6F2DA"/>
    <a:srgbClr val="D9E4CD"/>
    <a:srgbClr val="F3FFE6"/>
    <a:srgbClr val="6E9081"/>
    <a:srgbClr val="FFEAE7"/>
    <a:srgbClr val="FFD4CC"/>
    <a:srgbClr val="F4EAFF"/>
    <a:srgbClr val="9420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045E0E-2199-6C41-89A6-6785BC15B6C7}" v="1635" dt="2026-06-22T15:05:54.9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85205"/>
  </p:normalViewPr>
  <p:slideViewPr>
    <p:cSldViewPr snapToGrid="0">
      <p:cViewPr varScale="1">
        <p:scale>
          <a:sx n="143" d="100"/>
          <a:sy n="143" d="100"/>
        </p:scale>
        <p:origin x="1960" y="1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loy Saha" userId="0f430fac-d60c-4ff7-9066-fc8b14bef672" providerId="ADAL" clId="{35A3D4CB-9595-50A7-9A2E-E80184E8CF3E}"/>
    <pc:docChg chg="undo redo custSel addSld delSld modSld sldOrd modMainMaster">
      <pc:chgData name="Niloy Saha" userId="0f430fac-d60c-4ff7-9066-fc8b14bef672" providerId="ADAL" clId="{35A3D4CB-9595-50A7-9A2E-E80184E8CF3E}" dt="2026-06-23T00:13:59.074" v="10913" actId="2696"/>
      <pc:docMkLst>
        <pc:docMk/>
      </pc:docMkLst>
      <pc:sldChg chg="addSp delSp modSp mod delAnim modAnim modNotesTx">
        <pc:chgData name="Niloy Saha" userId="0f430fac-d60c-4ff7-9066-fc8b14bef672" providerId="ADAL" clId="{35A3D4CB-9595-50A7-9A2E-E80184E8CF3E}" dt="2026-06-21T20:48:50.858" v="9996" actId="20577"/>
        <pc:sldMkLst>
          <pc:docMk/>
          <pc:sldMk cId="2021268733" sldId="313"/>
        </pc:sldMkLst>
        <pc:spChg chg="mod">
          <ac:chgData name="Niloy Saha" userId="0f430fac-d60c-4ff7-9066-fc8b14bef672" providerId="ADAL" clId="{35A3D4CB-9595-50A7-9A2E-E80184E8CF3E}" dt="2026-06-19T14:58:01.142" v="7201" actId="20577"/>
          <ac:spMkLst>
            <pc:docMk/>
            <pc:sldMk cId="2021268733" sldId="313"/>
            <ac:spMk id="3" creationId="{E921D1E8-0065-7508-0D53-A32C706E7CB1}"/>
          </ac:spMkLst>
        </pc:spChg>
        <pc:spChg chg="mod">
          <ac:chgData name="Niloy Saha" userId="0f430fac-d60c-4ff7-9066-fc8b14bef672" providerId="ADAL" clId="{35A3D4CB-9595-50A7-9A2E-E80184E8CF3E}" dt="2026-06-17T15:44:48.754" v="515"/>
          <ac:spMkLst>
            <pc:docMk/>
            <pc:sldMk cId="2021268733" sldId="313"/>
            <ac:spMk id="6" creationId="{46CA3062-73DE-3640-99EE-1FFDA4E5C3F9}"/>
          </ac:spMkLst>
        </pc:spChg>
        <pc:spChg chg="mod">
          <ac:chgData name="Niloy Saha" userId="0f430fac-d60c-4ff7-9066-fc8b14bef672" providerId="ADAL" clId="{35A3D4CB-9595-50A7-9A2E-E80184E8CF3E}" dt="2026-06-17T15:42:38.190" v="469" actId="255"/>
          <ac:spMkLst>
            <pc:docMk/>
            <pc:sldMk cId="2021268733" sldId="313"/>
            <ac:spMk id="7" creationId="{2D88CB30-CDC2-89FE-09BD-36369748179A}"/>
          </ac:spMkLst>
        </pc:spChg>
        <pc:spChg chg="mod">
          <ac:chgData name="Niloy Saha" userId="0f430fac-d60c-4ff7-9066-fc8b14bef672" providerId="ADAL" clId="{35A3D4CB-9595-50A7-9A2E-E80184E8CF3E}" dt="2026-06-17T15:42:38.190" v="469" actId="255"/>
          <ac:spMkLst>
            <pc:docMk/>
            <pc:sldMk cId="2021268733" sldId="313"/>
            <ac:spMk id="8" creationId="{767F9EE4-8044-53F4-966C-87BA4FB8BADD}"/>
          </ac:spMkLst>
        </pc:spChg>
        <pc:spChg chg="mod">
          <ac:chgData name="Niloy Saha" userId="0f430fac-d60c-4ff7-9066-fc8b14bef672" providerId="ADAL" clId="{35A3D4CB-9595-50A7-9A2E-E80184E8CF3E}" dt="2026-06-17T15:42:38.190" v="469" actId="255"/>
          <ac:spMkLst>
            <pc:docMk/>
            <pc:sldMk cId="2021268733" sldId="313"/>
            <ac:spMk id="9" creationId="{36DD45E7-6104-D102-899E-F3121105F0D4}"/>
          </ac:spMkLst>
        </pc:spChg>
        <pc:spChg chg="mod">
          <ac:chgData name="Niloy Saha" userId="0f430fac-d60c-4ff7-9066-fc8b14bef672" providerId="ADAL" clId="{35A3D4CB-9595-50A7-9A2E-E80184E8CF3E}" dt="2026-06-17T15:46:59.127" v="553" actId="171"/>
          <ac:spMkLst>
            <pc:docMk/>
            <pc:sldMk cId="2021268733" sldId="313"/>
            <ac:spMk id="10" creationId="{46F3C6CB-7304-444E-EB71-E1286838B60C}"/>
          </ac:spMkLst>
        </pc:spChg>
        <pc:spChg chg="mod">
          <ac:chgData name="Niloy Saha" userId="0f430fac-d60c-4ff7-9066-fc8b14bef672" providerId="ADAL" clId="{35A3D4CB-9595-50A7-9A2E-E80184E8CF3E}" dt="2026-06-17T15:46:08.629" v="528" actId="166"/>
          <ac:spMkLst>
            <pc:docMk/>
            <pc:sldMk cId="2021268733" sldId="313"/>
            <ac:spMk id="14" creationId="{6855119E-E32E-E819-73DA-42947B80675A}"/>
          </ac:spMkLst>
        </pc:spChg>
        <pc:spChg chg="mod">
          <ac:chgData name="Niloy Saha" userId="0f430fac-d60c-4ff7-9066-fc8b14bef672" providerId="ADAL" clId="{35A3D4CB-9595-50A7-9A2E-E80184E8CF3E}" dt="2026-06-17T15:42:38.190" v="469" actId="255"/>
          <ac:spMkLst>
            <pc:docMk/>
            <pc:sldMk cId="2021268733" sldId="313"/>
            <ac:spMk id="18" creationId="{84FF9C5A-7E20-B249-A981-C48D8358FA16}"/>
          </ac:spMkLst>
        </pc:spChg>
        <pc:spChg chg="mod">
          <ac:chgData name="Niloy Saha" userId="0f430fac-d60c-4ff7-9066-fc8b14bef672" providerId="ADAL" clId="{35A3D4CB-9595-50A7-9A2E-E80184E8CF3E}" dt="2026-06-17T15:42:38.190" v="469" actId="255"/>
          <ac:spMkLst>
            <pc:docMk/>
            <pc:sldMk cId="2021268733" sldId="313"/>
            <ac:spMk id="24" creationId="{6EA3C7A7-01D7-368D-E0C2-7A7C5B10C814}"/>
          </ac:spMkLst>
        </pc:spChg>
        <pc:spChg chg="mod">
          <ac:chgData name="Niloy Saha" userId="0f430fac-d60c-4ff7-9066-fc8b14bef672" providerId="ADAL" clId="{35A3D4CB-9595-50A7-9A2E-E80184E8CF3E}" dt="2026-06-17T15:42:38.190" v="469" actId="255"/>
          <ac:spMkLst>
            <pc:docMk/>
            <pc:sldMk cId="2021268733" sldId="313"/>
            <ac:spMk id="29" creationId="{301A98E8-BB10-378C-8B5C-53616F897053}"/>
          </ac:spMkLst>
        </pc:spChg>
        <pc:spChg chg="mod">
          <ac:chgData name="Niloy Saha" userId="0f430fac-d60c-4ff7-9066-fc8b14bef672" providerId="ADAL" clId="{35A3D4CB-9595-50A7-9A2E-E80184E8CF3E}" dt="2026-06-17T15:42:38.190" v="469" actId="255"/>
          <ac:spMkLst>
            <pc:docMk/>
            <pc:sldMk cId="2021268733" sldId="313"/>
            <ac:spMk id="30" creationId="{00B7FEE6-B0D7-704E-27E4-3A7814891539}"/>
          </ac:spMkLst>
        </pc:spChg>
        <pc:spChg chg="add del mod">
          <ac:chgData name="Niloy Saha" userId="0f430fac-d60c-4ff7-9066-fc8b14bef672" providerId="ADAL" clId="{35A3D4CB-9595-50A7-9A2E-E80184E8CF3E}" dt="2026-06-17T15:50:59.232" v="575" actId="478"/>
          <ac:spMkLst>
            <pc:docMk/>
            <pc:sldMk cId="2021268733" sldId="313"/>
            <ac:spMk id="52" creationId="{1C77650D-25FD-4C44-50C9-A78D32B63F26}"/>
          </ac:spMkLst>
        </pc:spChg>
        <pc:spChg chg="add mod">
          <ac:chgData name="Niloy Saha" userId="0f430fac-d60c-4ff7-9066-fc8b14bef672" providerId="ADAL" clId="{35A3D4CB-9595-50A7-9A2E-E80184E8CF3E}" dt="2026-06-17T15:40:31.373" v="437" actId="1035"/>
          <ac:spMkLst>
            <pc:docMk/>
            <pc:sldMk cId="2021268733" sldId="313"/>
            <ac:spMk id="53" creationId="{15B8B1D4-A739-DEC5-92BD-09C5CA2B7D4B}"/>
          </ac:spMkLst>
        </pc:spChg>
        <pc:spChg chg="add mod">
          <ac:chgData name="Niloy Saha" userId="0f430fac-d60c-4ff7-9066-fc8b14bef672" providerId="ADAL" clId="{35A3D4CB-9595-50A7-9A2E-E80184E8CF3E}" dt="2026-06-17T15:40:31.373" v="437" actId="1035"/>
          <ac:spMkLst>
            <pc:docMk/>
            <pc:sldMk cId="2021268733" sldId="313"/>
            <ac:spMk id="54" creationId="{7CBD7CCA-9510-82AA-BFE7-E4AF9BFA55AA}"/>
          </ac:spMkLst>
        </pc:spChg>
        <pc:spChg chg="add mod">
          <ac:chgData name="Niloy Saha" userId="0f430fac-d60c-4ff7-9066-fc8b14bef672" providerId="ADAL" clId="{35A3D4CB-9595-50A7-9A2E-E80184E8CF3E}" dt="2026-06-17T15:40:31.373" v="437" actId="1035"/>
          <ac:spMkLst>
            <pc:docMk/>
            <pc:sldMk cId="2021268733" sldId="313"/>
            <ac:spMk id="55" creationId="{38823B77-E714-B65E-7F63-48027BA6B097}"/>
          </ac:spMkLst>
        </pc:spChg>
        <pc:spChg chg="add mod">
          <ac:chgData name="Niloy Saha" userId="0f430fac-d60c-4ff7-9066-fc8b14bef672" providerId="ADAL" clId="{35A3D4CB-9595-50A7-9A2E-E80184E8CF3E}" dt="2026-06-17T15:40:31.373" v="437" actId="1035"/>
          <ac:spMkLst>
            <pc:docMk/>
            <pc:sldMk cId="2021268733" sldId="313"/>
            <ac:spMk id="58" creationId="{DF0881F8-1737-92B8-0390-FFD6837FEBBE}"/>
          </ac:spMkLst>
        </pc:spChg>
        <pc:spChg chg="add mod">
          <ac:chgData name="Niloy Saha" userId="0f430fac-d60c-4ff7-9066-fc8b14bef672" providerId="ADAL" clId="{35A3D4CB-9595-50A7-9A2E-E80184E8CF3E}" dt="2026-06-17T15:40:31.373" v="437" actId="1035"/>
          <ac:spMkLst>
            <pc:docMk/>
            <pc:sldMk cId="2021268733" sldId="313"/>
            <ac:spMk id="62" creationId="{6BC90E68-3915-6B7F-B649-16047828C722}"/>
          </ac:spMkLst>
        </pc:spChg>
        <pc:spChg chg="add mod">
          <ac:chgData name="Niloy Saha" userId="0f430fac-d60c-4ff7-9066-fc8b14bef672" providerId="ADAL" clId="{35A3D4CB-9595-50A7-9A2E-E80184E8CF3E}" dt="2026-06-17T15:40:31.373" v="437" actId="1035"/>
          <ac:spMkLst>
            <pc:docMk/>
            <pc:sldMk cId="2021268733" sldId="313"/>
            <ac:spMk id="70" creationId="{4554B7B0-A62B-0A72-A727-D2E2D57F3BE5}"/>
          </ac:spMkLst>
        </pc:spChg>
        <pc:spChg chg="add mod">
          <ac:chgData name="Niloy Saha" userId="0f430fac-d60c-4ff7-9066-fc8b14bef672" providerId="ADAL" clId="{35A3D4CB-9595-50A7-9A2E-E80184E8CF3E}" dt="2026-06-17T15:40:31.373" v="437" actId="1035"/>
          <ac:spMkLst>
            <pc:docMk/>
            <pc:sldMk cId="2021268733" sldId="313"/>
            <ac:spMk id="71" creationId="{28C7508A-C013-F5A7-5940-894DC06BFF32}"/>
          </ac:spMkLst>
        </pc:spChg>
        <pc:spChg chg="add mod">
          <ac:chgData name="Niloy Saha" userId="0f430fac-d60c-4ff7-9066-fc8b14bef672" providerId="ADAL" clId="{35A3D4CB-9595-50A7-9A2E-E80184E8CF3E}" dt="2026-06-17T15:40:31.373" v="437" actId="1035"/>
          <ac:spMkLst>
            <pc:docMk/>
            <pc:sldMk cId="2021268733" sldId="313"/>
            <ac:spMk id="72" creationId="{6BEDE230-A586-4C73-FCE5-E9691EC483F3}"/>
          </ac:spMkLst>
        </pc:spChg>
        <pc:spChg chg="add mod">
          <ac:chgData name="Niloy Saha" userId="0f430fac-d60c-4ff7-9066-fc8b14bef672" providerId="ADAL" clId="{35A3D4CB-9595-50A7-9A2E-E80184E8CF3E}" dt="2026-06-17T15:40:31.373" v="437" actId="1035"/>
          <ac:spMkLst>
            <pc:docMk/>
            <pc:sldMk cId="2021268733" sldId="313"/>
            <ac:spMk id="74" creationId="{25F24757-BE31-D9D3-40B5-D610D67C84BB}"/>
          </ac:spMkLst>
        </pc:spChg>
        <pc:spChg chg="add mod">
          <ac:chgData name="Niloy Saha" userId="0f430fac-d60c-4ff7-9066-fc8b14bef672" providerId="ADAL" clId="{35A3D4CB-9595-50A7-9A2E-E80184E8CF3E}" dt="2026-06-17T15:44:17.562" v="484" actId="167"/>
          <ac:spMkLst>
            <pc:docMk/>
            <pc:sldMk cId="2021268733" sldId="313"/>
            <ac:spMk id="77" creationId="{F848D59A-57B0-AD89-AA87-3AD94F6F63C7}"/>
          </ac:spMkLst>
        </pc:spChg>
        <pc:spChg chg="mod topLvl">
          <ac:chgData name="Niloy Saha" userId="0f430fac-d60c-4ff7-9066-fc8b14bef672" providerId="ADAL" clId="{35A3D4CB-9595-50A7-9A2E-E80184E8CF3E}" dt="2026-06-17T15:53:34.638" v="615" actId="14100"/>
          <ac:spMkLst>
            <pc:docMk/>
            <pc:sldMk cId="2021268733" sldId="313"/>
            <ac:spMk id="89" creationId="{07BA2E34-9B22-9A0D-0DE1-54828AEFD370}"/>
          </ac:spMkLst>
        </pc:spChg>
        <pc:spChg chg="mod topLvl">
          <ac:chgData name="Niloy Saha" userId="0f430fac-d60c-4ff7-9066-fc8b14bef672" providerId="ADAL" clId="{35A3D4CB-9595-50A7-9A2E-E80184E8CF3E}" dt="2026-06-21T20:48:50.858" v="9996" actId="20577"/>
          <ac:spMkLst>
            <pc:docMk/>
            <pc:sldMk cId="2021268733" sldId="313"/>
            <ac:spMk id="90" creationId="{705DE7A0-E4A0-0F0E-77B0-E9C01CCC78C0}"/>
          </ac:spMkLst>
        </pc:spChg>
        <pc:grpChg chg="add mod">
          <ac:chgData name="Niloy Saha" userId="0f430fac-d60c-4ff7-9066-fc8b14bef672" providerId="ADAL" clId="{35A3D4CB-9595-50A7-9A2E-E80184E8CF3E}" dt="2026-06-17T15:48:33.535" v="559" actId="166"/>
          <ac:grpSpMkLst>
            <pc:docMk/>
            <pc:sldMk cId="2021268733" sldId="313"/>
            <ac:grpSpMk id="78" creationId="{A92EB5E0-E2CD-8F78-AEEF-47091FCF339C}"/>
          </ac:grpSpMkLst>
        </pc:grpChg>
        <pc:grpChg chg="add">
          <ac:chgData name="Niloy Saha" userId="0f430fac-d60c-4ff7-9066-fc8b14bef672" providerId="ADAL" clId="{35A3D4CB-9595-50A7-9A2E-E80184E8CF3E}" dt="2026-06-17T15:48:20.431" v="557" actId="164"/>
          <ac:grpSpMkLst>
            <pc:docMk/>
            <pc:sldMk cId="2021268733" sldId="313"/>
            <ac:grpSpMk id="79" creationId="{89719FA8-FA64-2613-165A-3103B566308A}"/>
          </ac:grpSpMkLst>
        </pc:grpChg>
        <pc:grpChg chg="add">
          <ac:chgData name="Niloy Saha" userId="0f430fac-d60c-4ff7-9066-fc8b14bef672" providerId="ADAL" clId="{35A3D4CB-9595-50A7-9A2E-E80184E8CF3E}" dt="2026-06-17T15:53:39.557" v="616" actId="164"/>
          <ac:grpSpMkLst>
            <pc:docMk/>
            <pc:sldMk cId="2021268733" sldId="313"/>
            <ac:grpSpMk id="91" creationId="{CB878FF0-4296-4406-4745-06FA1991A552}"/>
          </ac:grpSpMkLst>
        </pc:grpChg>
      </pc:sldChg>
      <pc:sldChg chg="addSp delSp modSp mod addAnim delAnim modAnim modNotesTx">
        <pc:chgData name="Niloy Saha" userId="0f430fac-d60c-4ff7-9066-fc8b14bef672" providerId="ADAL" clId="{35A3D4CB-9595-50A7-9A2E-E80184E8CF3E}" dt="2026-06-22T14:19:48.567" v="10731"/>
        <pc:sldMkLst>
          <pc:docMk/>
          <pc:sldMk cId="2194084394" sldId="779"/>
        </pc:sldMkLst>
        <pc:spChg chg="mod topLvl">
          <ac:chgData name="Niloy Saha" userId="0f430fac-d60c-4ff7-9066-fc8b14bef672" providerId="ADAL" clId="{35A3D4CB-9595-50A7-9A2E-E80184E8CF3E}" dt="2026-06-21T21:06:54.038" v="10330" actId="11530"/>
          <ac:spMkLst>
            <pc:docMk/>
            <pc:sldMk cId="2194084394" sldId="779"/>
            <ac:spMk id="2" creationId="{BB441FBC-8B92-186C-AB11-8E569E398263}"/>
          </ac:spMkLst>
        </pc:spChg>
        <pc:spChg chg="mod topLvl">
          <ac:chgData name="Niloy Saha" userId="0f430fac-d60c-4ff7-9066-fc8b14bef672" providerId="ADAL" clId="{35A3D4CB-9595-50A7-9A2E-E80184E8CF3E}" dt="2026-06-21T21:07:02.434" v="10331" actId="11530"/>
          <ac:spMkLst>
            <pc:docMk/>
            <pc:sldMk cId="2194084394" sldId="779"/>
            <ac:spMk id="6" creationId="{290307A1-F2D7-C857-B9A7-8FAB7E9C010B}"/>
          </ac:spMkLst>
        </pc:spChg>
        <pc:spChg chg="mod">
          <ac:chgData name="Niloy Saha" userId="0f430fac-d60c-4ff7-9066-fc8b14bef672" providerId="ADAL" clId="{35A3D4CB-9595-50A7-9A2E-E80184E8CF3E}" dt="2026-06-17T19:24:27.814" v="2420" actId="1076"/>
          <ac:spMkLst>
            <pc:docMk/>
            <pc:sldMk cId="2194084394" sldId="779"/>
            <ac:spMk id="29" creationId="{7001B6F1-A384-DF3A-9E76-3BFB21690D6E}"/>
          </ac:spMkLst>
        </pc:spChg>
        <pc:spChg chg="mod">
          <ac:chgData name="Niloy Saha" userId="0f430fac-d60c-4ff7-9066-fc8b14bef672" providerId="ADAL" clId="{35A3D4CB-9595-50A7-9A2E-E80184E8CF3E}" dt="2026-06-21T21:07:17.756" v="10332" actId="11530"/>
          <ac:spMkLst>
            <pc:docMk/>
            <pc:sldMk cId="2194084394" sldId="779"/>
            <ac:spMk id="35" creationId="{22D2D5D6-22FC-F75B-D631-C7657205867D}"/>
          </ac:spMkLst>
        </pc:spChg>
        <pc:spChg chg="mod">
          <ac:chgData name="Niloy Saha" userId="0f430fac-d60c-4ff7-9066-fc8b14bef672" providerId="ADAL" clId="{35A3D4CB-9595-50A7-9A2E-E80184E8CF3E}" dt="2026-06-21T21:07:27.839" v="10334" actId="14100"/>
          <ac:spMkLst>
            <pc:docMk/>
            <pc:sldMk cId="2194084394" sldId="779"/>
            <ac:spMk id="36" creationId="{88163E2D-D83B-D50F-E97E-D73E22E4BA83}"/>
          </ac:spMkLst>
        </pc:spChg>
        <pc:spChg chg="add mod">
          <ac:chgData name="Niloy Saha" userId="0f430fac-d60c-4ff7-9066-fc8b14bef672" providerId="ADAL" clId="{35A3D4CB-9595-50A7-9A2E-E80184E8CF3E}" dt="2026-06-17T18:23:14.239" v="1386" actId="1036"/>
          <ac:spMkLst>
            <pc:docMk/>
            <pc:sldMk cId="2194084394" sldId="779"/>
            <ac:spMk id="48" creationId="{9976D316-FD53-35BE-0A7D-851C37DBA696}"/>
          </ac:spMkLst>
        </pc:spChg>
        <pc:spChg chg="mod topLvl">
          <ac:chgData name="Niloy Saha" userId="0f430fac-d60c-4ff7-9066-fc8b14bef672" providerId="ADAL" clId="{35A3D4CB-9595-50A7-9A2E-E80184E8CF3E}" dt="2026-06-17T19:25:08.144" v="2433" actId="20577"/>
          <ac:spMkLst>
            <pc:docMk/>
            <pc:sldMk cId="2194084394" sldId="779"/>
            <ac:spMk id="49" creationId="{166501A2-B2E1-F179-846E-93F3A94262BC}"/>
          </ac:spMkLst>
        </pc:spChg>
        <pc:spChg chg="mod">
          <ac:chgData name="Niloy Saha" userId="0f430fac-d60c-4ff7-9066-fc8b14bef672" providerId="ADAL" clId="{35A3D4CB-9595-50A7-9A2E-E80184E8CF3E}" dt="2026-06-17T18:24:48.246" v="1452" actId="1076"/>
          <ac:spMkLst>
            <pc:docMk/>
            <pc:sldMk cId="2194084394" sldId="779"/>
            <ac:spMk id="50" creationId="{89BA0142-8F4C-A8AE-7E18-5AF401745FB1}"/>
          </ac:spMkLst>
        </pc:spChg>
        <pc:spChg chg="mod">
          <ac:chgData name="Niloy Saha" userId="0f430fac-d60c-4ff7-9066-fc8b14bef672" providerId="ADAL" clId="{35A3D4CB-9595-50A7-9A2E-E80184E8CF3E}" dt="2026-06-17T18:28:21.547" v="1485" actId="1076"/>
          <ac:spMkLst>
            <pc:docMk/>
            <pc:sldMk cId="2194084394" sldId="779"/>
            <ac:spMk id="51" creationId="{9DA8E844-EE75-9C02-721E-AF8051C32064}"/>
          </ac:spMkLst>
        </pc:spChg>
        <pc:spChg chg="add mod">
          <ac:chgData name="Niloy Saha" userId="0f430fac-d60c-4ff7-9066-fc8b14bef672" providerId="ADAL" clId="{35A3D4CB-9595-50A7-9A2E-E80184E8CF3E}" dt="2026-06-17T18:23:14.239" v="1386" actId="1036"/>
          <ac:spMkLst>
            <pc:docMk/>
            <pc:sldMk cId="2194084394" sldId="779"/>
            <ac:spMk id="52" creationId="{9FF80FC4-2DFC-CA53-4B8E-E6392644E6E4}"/>
          </ac:spMkLst>
        </pc:spChg>
        <pc:spChg chg="add mod">
          <ac:chgData name="Niloy Saha" userId="0f430fac-d60c-4ff7-9066-fc8b14bef672" providerId="ADAL" clId="{35A3D4CB-9595-50A7-9A2E-E80184E8CF3E}" dt="2026-06-17T18:23:14.239" v="1386" actId="1036"/>
          <ac:spMkLst>
            <pc:docMk/>
            <pc:sldMk cId="2194084394" sldId="779"/>
            <ac:spMk id="53" creationId="{7624BEED-DB48-72DA-4F16-D1B865E5D5E5}"/>
          </ac:spMkLst>
        </pc:spChg>
        <pc:spChg chg="add mod">
          <ac:chgData name="Niloy Saha" userId="0f430fac-d60c-4ff7-9066-fc8b14bef672" providerId="ADAL" clId="{35A3D4CB-9595-50A7-9A2E-E80184E8CF3E}" dt="2026-06-17T18:23:14.239" v="1386" actId="1036"/>
          <ac:spMkLst>
            <pc:docMk/>
            <pc:sldMk cId="2194084394" sldId="779"/>
            <ac:spMk id="57" creationId="{D5190C0D-E157-AE5E-2576-D903FC0BA741}"/>
          </ac:spMkLst>
        </pc:spChg>
        <pc:spChg chg="add mod">
          <ac:chgData name="Niloy Saha" userId="0f430fac-d60c-4ff7-9066-fc8b14bef672" providerId="ADAL" clId="{35A3D4CB-9595-50A7-9A2E-E80184E8CF3E}" dt="2026-06-17T18:23:14.239" v="1386" actId="1036"/>
          <ac:spMkLst>
            <pc:docMk/>
            <pc:sldMk cId="2194084394" sldId="779"/>
            <ac:spMk id="58" creationId="{C9456153-58CC-2C3A-F5CB-891C505ACA53}"/>
          </ac:spMkLst>
        </pc:spChg>
        <pc:spChg chg="add mod">
          <ac:chgData name="Niloy Saha" userId="0f430fac-d60c-4ff7-9066-fc8b14bef672" providerId="ADAL" clId="{35A3D4CB-9595-50A7-9A2E-E80184E8CF3E}" dt="2026-06-17T18:23:14.239" v="1386" actId="1036"/>
          <ac:spMkLst>
            <pc:docMk/>
            <pc:sldMk cId="2194084394" sldId="779"/>
            <ac:spMk id="64" creationId="{7AEFA7D1-12CC-9739-2687-752EEF56164D}"/>
          </ac:spMkLst>
        </pc:spChg>
        <pc:spChg chg="add mod">
          <ac:chgData name="Niloy Saha" userId="0f430fac-d60c-4ff7-9066-fc8b14bef672" providerId="ADAL" clId="{35A3D4CB-9595-50A7-9A2E-E80184E8CF3E}" dt="2026-06-17T18:23:14.239" v="1386" actId="1036"/>
          <ac:spMkLst>
            <pc:docMk/>
            <pc:sldMk cId="2194084394" sldId="779"/>
            <ac:spMk id="65" creationId="{A373A625-37CB-5994-A333-9D2BD27DA3D3}"/>
          </ac:spMkLst>
        </pc:spChg>
        <pc:spChg chg="mod">
          <ac:chgData name="Niloy Saha" userId="0f430fac-d60c-4ff7-9066-fc8b14bef672" providerId="ADAL" clId="{35A3D4CB-9595-50A7-9A2E-E80184E8CF3E}" dt="2026-06-17T18:23:14.239" v="1386" actId="1036"/>
          <ac:spMkLst>
            <pc:docMk/>
            <pc:sldMk cId="2194084394" sldId="779"/>
            <ac:spMk id="66" creationId="{3C267C31-BC82-2AD0-7B7D-6B5DEC67EB4C}"/>
          </ac:spMkLst>
        </pc:spChg>
        <pc:spChg chg="add mod">
          <ac:chgData name="Niloy Saha" userId="0f430fac-d60c-4ff7-9066-fc8b14bef672" providerId="ADAL" clId="{35A3D4CB-9595-50A7-9A2E-E80184E8CF3E}" dt="2026-06-17T18:23:14.239" v="1386" actId="1036"/>
          <ac:spMkLst>
            <pc:docMk/>
            <pc:sldMk cId="2194084394" sldId="779"/>
            <ac:spMk id="69" creationId="{B9A509A7-322E-1169-322D-264CA820B27C}"/>
          </ac:spMkLst>
        </pc:spChg>
        <pc:spChg chg="add mod">
          <ac:chgData name="Niloy Saha" userId="0f430fac-d60c-4ff7-9066-fc8b14bef672" providerId="ADAL" clId="{35A3D4CB-9595-50A7-9A2E-E80184E8CF3E}" dt="2026-06-19T14:57:31.636" v="7182" actId="20577"/>
          <ac:spMkLst>
            <pc:docMk/>
            <pc:sldMk cId="2194084394" sldId="779"/>
            <ac:spMk id="76" creationId="{6B01DC2E-E2D4-D9F6-7960-55D3FA203B84}"/>
          </ac:spMkLst>
        </pc:spChg>
        <pc:spChg chg="add mod">
          <ac:chgData name="Niloy Saha" userId="0f430fac-d60c-4ff7-9066-fc8b14bef672" providerId="ADAL" clId="{35A3D4CB-9595-50A7-9A2E-E80184E8CF3E}" dt="2026-06-21T21:07:36.228" v="10335" actId="11530"/>
          <ac:spMkLst>
            <pc:docMk/>
            <pc:sldMk cId="2194084394" sldId="779"/>
            <ac:spMk id="84" creationId="{569447AC-5FFD-1635-AEE9-FFFC8F3F39A1}"/>
          </ac:spMkLst>
        </pc:spChg>
        <pc:grpChg chg="add">
          <ac:chgData name="Niloy Saha" userId="0f430fac-d60c-4ff7-9066-fc8b14bef672" providerId="ADAL" clId="{35A3D4CB-9595-50A7-9A2E-E80184E8CF3E}" dt="2026-06-22T14:19:37.769" v="10730" actId="164"/>
          <ac:grpSpMkLst>
            <pc:docMk/>
            <pc:sldMk cId="2194084394" sldId="779"/>
            <ac:grpSpMk id="3" creationId="{648363FE-9ED4-60C0-1CB9-FDB3B113CB1D}"/>
          </ac:grpSpMkLst>
        </pc:grpChg>
        <pc:grpChg chg="add">
          <ac:chgData name="Niloy Saha" userId="0f430fac-d60c-4ff7-9066-fc8b14bef672" providerId="ADAL" clId="{35A3D4CB-9595-50A7-9A2E-E80184E8CF3E}" dt="2026-06-17T19:24:14.229" v="2418" actId="164"/>
          <ac:grpSpMkLst>
            <pc:docMk/>
            <pc:sldMk cId="2194084394" sldId="779"/>
            <ac:grpSpMk id="81" creationId="{7DE17BD4-0279-155E-4FFD-A1000C81EB2C}"/>
          </ac:grpSpMkLst>
        </pc:grpChg>
        <pc:grpChg chg="add">
          <ac:chgData name="Niloy Saha" userId="0f430fac-d60c-4ff7-9066-fc8b14bef672" providerId="ADAL" clId="{35A3D4CB-9595-50A7-9A2E-E80184E8CF3E}" dt="2026-06-17T19:25:24.226" v="2435" actId="164"/>
          <ac:grpSpMkLst>
            <pc:docMk/>
            <pc:sldMk cId="2194084394" sldId="779"/>
            <ac:grpSpMk id="82" creationId="{38801A22-4DF6-42AC-7D2A-1B3D2D7F7923}"/>
          </ac:grpSpMkLst>
        </pc:grpChg>
        <pc:picChg chg="add mod">
          <ac:chgData name="Niloy Saha" userId="0f430fac-d60c-4ff7-9066-fc8b14bef672" providerId="ADAL" clId="{35A3D4CB-9595-50A7-9A2E-E80184E8CF3E}" dt="2026-06-21T21:05:43.152" v="10326" actId="208"/>
          <ac:picMkLst>
            <pc:docMk/>
            <pc:sldMk cId="2194084394" sldId="779"/>
            <ac:picMk id="4" creationId="{20E7F0D7-5705-CEC4-BAEB-4D0E9FEDA387}"/>
          </ac:picMkLst>
        </pc:picChg>
        <pc:picChg chg="mod">
          <ac:chgData name="Niloy Saha" userId="0f430fac-d60c-4ff7-9066-fc8b14bef672" providerId="ADAL" clId="{35A3D4CB-9595-50A7-9A2E-E80184E8CF3E}" dt="2026-06-17T18:23:14.239" v="1386" actId="1036"/>
          <ac:picMkLst>
            <pc:docMk/>
            <pc:sldMk cId="2194084394" sldId="779"/>
            <ac:picMk id="56" creationId="{77CB4D5F-7470-D80A-62D1-B913278E11F2}"/>
          </ac:picMkLst>
        </pc:picChg>
        <pc:picChg chg="mod">
          <ac:chgData name="Niloy Saha" userId="0f430fac-d60c-4ff7-9066-fc8b14bef672" providerId="ADAL" clId="{35A3D4CB-9595-50A7-9A2E-E80184E8CF3E}" dt="2026-06-17T19:24:07.372" v="2417" actId="166"/>
          <ac:picMkLst>
            <pc:docMk/>
            <pc:sldMk cId="2194084394" sldId="779"/>
            <ac:picMk id="63" creationId="{C6EB59EA-DB94-0472-63B1-FF441D477E54}"/>
          </ac:picMkLst>
        </pc:picChg>
        <pc:cxnChg chg="mod">
          <ac:chgData name="Niloy Saha" userId="0f430fac-d60c-4ff7-9066-fc8b14bef672" providerId="ADAL" clId="{35A3D4CB-9595-50A7-9A2E-E80184E8CF3E}" dt="2026-06-17T18:25:08.820" v="1478" actId="14100"/>
          <ac:cxnSpMkLst>
            <pc:docMk/>
            <pc:sldMk cId="2194084394" sldId="779"/>
            <ac:cxnSpMk id="30" creationId="{6EAC9BF2-FBFB-9938-24A4-D61AF1B65C89}"/>
          </ac:cxnSpMkLst>
        </pc:cxnChg>
        <pc:cxnChg chg="mod">
          <ac:chgData name="Niloy Saha" userId="0f430fac-d60c-4ff7-9066-fc8b14bef672" providerId="ADAL" clId="{35A3D4CB-9595-50A7-9A2E-E80184E8CF3E}" dt="2026-06-17T19:25:57.712" v="2438" actId="167"/>
          <ac:cxnSpMkLst>
            <pc:docMk/>
            <pc:sldMk cId="2194084394" sldId="779"/>
            <ac:cxnSpMk id="38" creationId="{BDB14474-32E3-4827-1D93-02988AE1CBE4}"/>
          </ac:cxnSpMkLst>
        </pc:cxnChg>
        <pc:cxnChg chg="mod">
          <ac:chgData name="Niloy Saha" userId="0f430fac-d60c-4ff7-9066-fc8b14bef672" providerId="ADAL" clId="{35A3D4CB-9595-50A7-9A2E-E80184E8CF3E}" dt="2026-06-17T19:23:07.810" v="2412" actId="14100"/>
          <ac:cxnSpMkLst>
            <pc:docMk/>
            <pc:sldMk cId="2194084394" sldId="779"/>
            <ac:cxnSpMk id="43" creationId="{AFBDE0A9-1830-C111-9238-DC89148DE2B6}"/>
          </ac:cxnSpMkLst>
        </pc:cxnChg>
      </pc:sldChg>
      <pc:sldChg chg="addSp delSp modSp add mod delAnim modAnim">
        <pc:chgData name="Niloy Saha" userId="0f430fac-d60c-4ff7-9066-fc8b14bef672" providerId="ADAL" clId="{35A3D4CB-9595-50A7-9A2E-E80184E8CF3E}" dt="2026-06-19T14:58:10.337" v="7207" actId="20577"/>
        <pc:sldMkLst>
          <pc:docMk/>
          <pc:sldMk cId="1765461862" sldId="781"/>
        </pc:sldMkLst>
        <pc:spChg chg="mod">
          <ac:chgData name="Niloy Saha" userId="0f430fac-d60c-4ff7-9066-fc8b14bef672" providerId="ADAL" clId="{35A3D4CB-9595-50A7-9A2E-E80184E8CF3E}" dt="2026-06-19T14:58:10.337" v="7207" actId="20577"/>
          <ac:spMkLst>
            <pc:docMk/>
            <pc:sldMk cId="1765461862" sldId="781"/>
            <ac:spMk id="3" creationId="{88BBA7AB-C63C-1A29-7FD4-EE492FAD3A48}"/>
          </ac:spMkLst>
        </pc:spChg>
        <pc:spChg chg="add mod">
          <ac:chgData name="Niloy Saha" userId="0f430fac-d60c-4ff7-9066-fc8b14bef672" providerId="ADAL" clId="{35A3D4CB-9595-50A7-9A2E-E80184E8CF3E}" dt="2026-06-17T15:28:38.493" v="304" actId="1076"/>
          <ac:spMkLst>
            <pc:docMk/>
            <pc:sldMk cId="1765461862" sldId="781"/>
            <ac:spMk id="4" creationId="{824C282E-0E4C-154D-6F32-C951C0539311}"/>
          </ac:spMkLst>
        </pc:spChg>
        <pc:spChg chg="add mod">
          <ac:chgData name="Niloy Saha" userId="0f430fac-d60c-4ff7-9066-fc8b14bef672" providerId="ADAL" clId="{35A3D4CB-9595-50A7-9A2E-E80184E8CF3E}" dt="2026-06-17T15:28:29.005" v="303" actId="1076"/>
          <ac:spMkLst>
            <pc:docMk/>
            <pc:sldMk cId="1765461862" sldId="781"/>
            <ac:spMk id="7" creationId="{BD8E7A71-7BA0-87AC-D8AE-E20607BEF475}"/>
          </ac:spMkLst>
        </pc:spChg>
        <pc:spChg chg="mod">
          <ac:chgData name="Niloy Saha" userId="0f430fac-d60c-4ff7-9066-fc8b14bef672" providerId="ADAL" clId="{35A3D4CB-9595-50A7-9A2E-E80184E8CF3E}" dt="2026-06-17T15:28:23.694" v="302" actId="1076"/>
          <ac:spMkLst>
            <pc:docMk/>
            <pc:sldMk cId="1765461862" sldId="781"/>
            <ac:spMk id="11" creationId="{FEB91A39-FD0D-D2FB-2B0B-B724314886AE}"/>
          </ac:spMkLst>
        </pc:spChg>
        <pc:spChg chg="mod">
          <ac:chgData name="Niloy Saha" userId="0f430fac-d60c-4ff7-9066-fc8b14bef672" providerId="ADAL" clId="{35A3D4CB-9595-50A7-9A2E-E80184E8CF3E}" dt="2026-06-17T15:17:22.334" v="230" actId="208"/>
          <ac:spMkLst>
            <pc:docMk/>
            <pc:sldMk cId="1765461862" sldId="781"/>
            <ac:spMk id="12" creationId="{6340862A-E781-F334-61BB-C92943E884AA}"/>
          </ac:spMkLst>
        </pc:spChg>
        <pc:spChg chg="mod">
          <ac:chgData name="Niloy Saha" userId="0f430fac-d60c-4ff7-9066-fc8b14bef672" providerId="ADAL" clId="{35A3D4CB-9595-50A7-9A2E-E80184E8CF3E}" dt="2026-06-17T15:28:23.694" v="302" actId="1076"/>
          <ac:spMkLst>
            <pc:docMk/>
            <pc:sldMk cId="1765461862" sldId="781"/>
            <ac:spMk id="13" creationId="{57F564EB-CBDE-DA5B-A323-73C32FA2C85E}"/>
          </ac:spMkLst>
        </pc:spChg>
        <pc:spChg chg="add del mod">
          <ac:chgData name="Niloy Saha" userId="0f430fac-d60c-4ff7-9066-fc8b14bef672" providerId="ADAL" clId="{35A3D4CB-9595-50A7-9A2E-E80184E8CF3E}" dt="2026-06-17T15:28:23.694" v="302" actId="1076"/>
          <ac:spMkLst>
            <pc:docMk/>
            <pc:sldMk cId="1765461862" sldId="781"/>
            <ac:spMk id="18" creationId="{2EC4CB1F-86D1-6247-34EC-565A4D6331F0}"/>
          </ac:spMkLst>
        </pc:spChg>
        <pc:spChg chg="add del mod">
          <ac:chgData name="Niloy Saha" userId="0f430fac-d60c-4ff7-9066-fc8b14bef672" providerId="ADAL" clId="{35A3D4CB-9595-50A7-9A2E-E80184E8CF3E}" dt="2026-06-17T15:28:23.694" v="302" actId="1076"/>
          <ac:spMkLst>
            <pc:docMk/>
            <pc:sldMk cId="1765461862" sldId="781"/>
            <ac:spMk id="19" creationId="{E04B0B8B-F1E6-8D49-B5BD-F5550F7352AF}"/>
          </ac:spMkLst>
        </pc:spChg>
        <pc:spChg chg="add del mod">
          <ac:chgData name="Niloy Saha" userId="0f430fac-d60c-4ff7-9066-fc8b14bef672" providerId="ADAL" clId="{35A3D4CB-9595-50A7-9A2E-E80184E8CF3E}" dt="2026-06-17T15:28:23.694" v="302" actId="1076"/>
          <ac:spMkLst>
            <pc:docMk/>
            <pc:sldMk cId="1765461862" sldId="781"/>
            <ac:spMk id="21" creationId="{9854CB0F-13D5-0CB5-E851-56DF70CE0AA5}"/>
          </ac:spMkLst>
        </pc:spChg>
        <pc:spChg chg="mod topLvl">
          <ac:chgData name="Niloy Saha" userId="0f430fac-d60c-4ff7-9066-fc8b14bef672" providerId="ADAL" clId="{35A3D4CB-9595-50A7-9A2E-E80184E8CF3E}" dt="2026-06-17T15:34:15.785" v="337" actId="165"/>
          <ac:spMkLst>
            <pc:docMk/>
            <pc:sldMk cId="1765461862" sldId="781"/>
            <ac:spMk id="44" creationId="{C63AE130-EEC5-947C-4923-944FCDC7A422}"/>
          </ac:spMkLst>
        </pc:spChg>
        <pc:spChg chg="add del mod topLvl">
          <ac:chgData name="Niloy Saha" userId="0f430fac-d60c-4ff7-9066-fc8b14bef672" providerId="ADAL" clId="{35A3D4CB-9595-50A7-9A2E-E80184E8CF3E}" dt="2026-06-17T15:34:15.785" v="337" actId="165"/>
          <ac:spMkLst>
            <pc:docMk/>
            <pc:sldMk cId="1765461862" sldId="781"/>
            <ac:spMk id="45" creationId="{EB40EEF7-8399-EC66-2C4D-32F88189F5D7}"/>
          </ac:spMkLst>
        </pc:spChg>
        <pc:spChg chg="add del mod topLvl">
          <ac:chgData name="Niloy Saha" userId="0f430fac-d60c-4ff7-9066-fc8b14bef672" providerId="ADAL" clId="{35A3D4CB-9595-50A7-9A2E-E80184E8CF3E}" dt="2026-06-17T15:36:42.311" v="354" actId="165"/>
          <ac:spMkLst>
            <pc:docMk/>
            <pc:sldMk cId="1765461862" sldId="781"/>
            <ac:spMk id="46" creationId="{CB4AECA8-65C3-3528-5C3E-6B80A2AD622E}"/>
          </ac:spMkLst>
        </pc:spChg>
        <pc:spChg chg="add mod">
          <ac:chgData name="Niloy Saha" userId="0f430fac-d60c-4ff7-9066-fc8b14bef672" providerId="ADAL" clId="{35A3D4CB-9595-50A7-9A2E-E80184E8CF3E}" dt="2026-06-17T15:38:00.207" v="361" actId="1076"/>
          <ac:spMkLst>
            <pc:docMk/>
            <pc:sldMk cId="1765461862" sldId="781"/>
            <ac:spMk id="60" creationId="{C609F314-9C06-BC27-0930-6FF329E7F582}"/>
          </ac:spMkLst>
        </pc:spChg>
        <pc:spChg chg="add mod">
          <ac:chgData name="Niloy Saha" userId="0f430fac-d60c-4ff7-9066-fc8b14bef672" providerId="ADAL" clId="{35A3D4CB-9595-50A7-9A2E-E80184E8CF3E}" dt="2026-06-17T15:38:36.734" v="365" actId="171"/>
          <ac:spMkLst>
            <pc:docMk/>
            <pc:sldMk cId="1765461862" sldId="781"/>
            <ac:spMk id="62" creationId="{692EB410-976C-1C26-6A04-5B891B60CA8E}"/>
          </ac:spMkLst>
        </pc:spChg>
        <pc:spChg chg="add del mod topLvl">
          <ac:chgData name="Niloy Saha" userId="0f430fac-d60c-4ff7-9066-fc8b14bef672" providerId="ADAL" clId="{35A3D4CB-9595-50A7-9A2E-E80184E8CF3E}" dt="2026-06-17T15:34:53.253" v="344" actId="166"/>
          <ac:spMkLst>
            <pc:docMk/>
            <pc:sldMk cId="1765461862" sldId="781"/>
            <ac:spMk id="67" creationId="{BC86D8EB-53F1-A08E-1AB2-D0AD3C34074F}"/>
          </ac:spMkLst>
        </pc:spChg>
        <pc:spChg chg="add del mod">
          <ac:chgData name="Niloy Saha" userId="0f430fac-d60c-4ff7-9066-fc8b14bef672" providerId="ADAL" clId="{35A3D4CB-9595-50A7-9A2E-E80184E8CF3E}" dt="2026-06-17T15:27:04.231" v="284" actId="1076"/>
          <ac:spMkLst>
            <pc:docMk/>
            <pc:sldMk cId="1765461862" sldId="781"/>
            <ac:spMk id="73" creationId="{9C04F2C0-81AD-FE1E-D7DB-7B116224AA0F}"/>
          </ac:spMkLst>
        </pc:spChg>
        <pc:spChg chg="mod topLvl">
          <ac:chgData name="Niloy Saha" userId="0f430fac-d60c-4ff7-9066-fc8b14bef672" providerId="ADAL" clId="{35A3D4CB-9595-50A7-9A2E-E80184E8CF3E}" dt="2026-06-17T15:36:42.311" v="354" actId="165"/>
          <ac:spMkLst>
            <pc:docMk/>
            <pc:sldMk cId="1765461862" sldId="781"/>
            <ac:spMk id="99" creationId="{8D19E93E-0250-87AF-931E-1B52541A3290}"/>
          </ac:spMkLst>
        </pc:spChg>
        <pc:spChg chg="mod topLvl">
          <ac:chgData name="Niloy Saha" userId="0f430fac-d60c-4ff7-9066-fc8b14bef672" providerId="ADAL" clId="{35A3D4CB-9595-50A7-9A2E-E80184E8CF3E}" dt="2026-06-17T15:35:51.237" v="350" actId="14100"/>
          <ac:spMkLst>
            <pc:docMk/>
            <pc:sldMk cId="1765461862" sldId="781"/>
            <ac:spMk id="114" creationId="{188F4400-1386-E421-78E6-3EB59B3E9424}"/>
          </ac:spMkLst>
        </pc:spChg>
        <pc:spChg chg="mod">
          <ac:chgData name="Niloy Saha" userId="0f430fac-d60c-4ff7-9066-fc8b14bef672" providerId="ADAL" clId="{35A3D4CB-9595-50A7-9A2E-E80184E8CF3E}" dt="2026-06-17T15:09:11.549" v="126" actId="14100"/>
          <ac:spMkLst>
            <pc:docMk/>
            <pc:sldMk cId="1765461862" sldId="781"/>
            <ac:spMk id="115" creationId="{B71B2819-0221-6B35-0B0E-1513B52EDB77}"/>
          </ac:spMkLst>
        </pc:spChg>
        <pc:grpChg chg="add">
          <ac:chgData name="Niloy Saha" userId="0f430fac-d60c-4ff7-9066-fc8b14bef672" providerId="ADAL" clId="{35A3D4CB-9595-50A7-9A2E-E80184E8CF3E}" dt="2026-06-17T15:36:06.156" v="351" actId="164"/>
          <ac:grpSpMkLst>
            <pc:docMk/>
            <pc:sldMk cId="1765461862" sldId="781"/>
            <ac:grpSpMk id="55" creationId="{07C5494A-B40B-9E41-0372-764A1FA5F738}"/>
          </ac:grpSpMkLst>
        </pc:grpChg>
        <pc:grpChg chg="add">
          <ac:chgData name="Niloy Saha" userId="0f430fac-d60c-4ff7-9066-fc8b14bef672" providerId="ADAL" clId="{35A3D4CB-9595-50A7-9A2E-E80184E8CF3E}" dt="2026-06-17T15:36:50.061" v="355" actId="164"/>
          <ac:grpSpMkLst>
            <pc:docMk/>
            <pc:sldMk cId="1765461862" sldId="781"/>
            <ac:grpSpMk id="56" creationId="{A0C46B3C-6AD5-D463-A28F-7E77AF233F5C}"/>
          </ac:grpSpMkLst>
        </pc:grpChg>
        <pc:grpChg chg="add">
          <ac:chgData name="Niloy Saha" userId="0f430fac-d60c-4ff7-9066-fc8b14bef672" providerId="ADAL" clId="{35A3D4CB-9595-50A7-9A2E-E80184E8CF3E}" dt="2026-06-17T15:37:00.590" v="356" actId="164"/>
          <ac:grpSpMkLst>
            <pc:docMk/>
            <pc:sldMk cId="1765461862" sldId="781"/>
            <ac:grpSpMk id="58" creationId="{F8899FEC-A7BA-866F-C2A6-E940B41A5966}"/>
          </ac:grpSpMkLst>
        </pc:grpChg>
        <pc:grpChg chg="add">
          <ac:chgData name="Niloy Saha" userId="0f430fac-d60c-4ff7-9066-fc8b14bef672" providerId="ADAL" clId="{35A3D4CB-9595-50A7-9A2E-E80184E8CF3E}" dt="2026-06-17T15:37:06.682" v="357" actId="164"/>
          <ac:grpSpMkLst>
            <pc:docMk/>
            <pc:sldMk cId="1765461862" sldId="781"/>
            <ac:grpSpMk id="59" creationId="{524E7F9E-E0DD-F211-0A2C-5BBDB9C0BBC2}"/>
          </ac:grpSpMkLst>
        </pc:grpChg>
        <pc:grpChg chg="add">
          <ac:chgData name="Niloy Saha" userId="0f430fac-d60c-4ff7-9066-fc8b14bef672" providerId="ADAL" clId="{35A3D4CB-9595-50A7-9A2E-E80184E8CF3E}" dt="2026-06-17T15:38:43.940" v="366" actId="164"/>
          <ac:grpSpMkLst>
            <pc:docMk/>
            <pc:sldMk cId="1765461862" sldId="781"/>
            <ac:grpSpMk id="63" creationId="{14D9C69E-CC75-FE11-B9BE-CC64DD086C3E}"/>
          </ac:grpSpMkLst>
        </pc:grpChg>
        <pc:picChg chg="mod">
          <ac:chgData name="Niloy Saha" userId="0f430fac-d60c-4ff7-9066-fc8b14bef672" providerId="ADAL" clId="{35A3D4CB-9595-50A7-9A2E-E80184E8CF3E}" dt="2026-06-17T15:36:11.741" v="352" actId="166"/>
          <ac:picMkLst>
            <pc:docMk/>
            <pc:sldMk cId="1765461862" sldId="781"/>
            <ac:picMk id="15" creationId="{A5AA56A2-5334-C4EE-43E3-744A6BA4F04A}"/>
          </ac:picMkLst>
        </pc:picChg>
        <pc:picChg chg="mod">
          <ac:chgData name="Niloy Saha" userId="0f430fac-d60c-4ff7-9066-fc8b14bef672" providerId="ADAL" clId="{35A3D4CB-9595-50A7-9A2E-E80184E8CF3E}" dt="2026-06-17T15:32:12.034" v="324" actId="166"/>
          <ac:picMkLst>
            <pc:docMk/>
            <pc:sldMk cId="1765461862" sldId="781"/>
            <ac:picMk id="16" creationId="{AC073BF5-5B79-8D01-4598-955C7B905B7A}"/>
          </ac:picMkLst>
        </pc:picChg>
        <pc:picChg chg="mod">
          <ac:chgData name="Niloy Saha" userId="0f430fac-d60c-4ff7-9066-fc8b14bef672" providerId="ADAL" clId="{35A3D4CB-9595-50A7-9A2E-E80184E8CF3E}" dt="2026-06-17T15:36:15.967" v="353" actId="166"/>
          <ac:picMkLst>
            <pc:docMk/>
            <pc:sldMk cId="1765461862" sldId="781"/>
            <ac:picMk id="17" creationId="{46CC787C-7BD3-9523-C642-B40B93695078}"/>
          </ac:picMkLst>
        </pc:picChg>
        <pc:picChg chg="mod">
          <ac:chgData name="Niloy Saha" userId="0f430fac-d60c-4ff7-9066-fc8b14bef672" providerId="ADAL" clId="{35A3D4CB-9595-50A7-9A2E-E80184E8CF3E}" dt="2026-06-17T17:22:53.774" v="618" actId="166"/>
          <ac:picMkLst>
            <pc:docMk/>
            <pc:sldMk cId="1765461862" sldId="781"/>
            <ac:picMk id="22" creationId="{4E777F25-6761-04E8-9A75-40C3C90B41C0}"/>
          </ac:picMkLst>
        </pc:picChg>
        <pc:picChg chg="add mod">
          <ac:chgData name="Niloy Saha" userId="0f430fac-d60c-4ff7-9066-fc8b14bef672" providerId="ADAL" clId="{35A3D4CB-9595-50A7-9A2E-E80184E8CF3E}" dt="2026-06-17T15:28:03.587" v="301" actId="1076"/>
          <ac:picMkLst>
            <pc:docMk/>
            <pc:sldMk cId="1765461862" sldId="781"/>
            <ac:picMk id="29" creationId="{21A76576-C365-AD07-5647-B0CDD574B96E}"/>
          </ac:picMkLst>
        </pc:picChg>
        <pc:picChg chg="add mod topLvl">
          <ac:chgData name="Niloy Saha" userId="0f430fac-d60c-4ff7-9066-fc8b14bef672" providerId="ADAL" clId="{35A3D4CB-9595-50A7-9A2E-E80184E8CF3E}" dt="2026-06-17T15:36:42.311" v="354" actId="165"/>
          <ac:picMkLst>
            <pc:docMk/>
            <pc:sldMk cId="1765461862" sldId="781"/>
            <ac:picMk id="39" creationId="{DDBB0A5B-C29E-41F2-535F-14F528334675}"/>
          </ac:picMkLst>
        </pc:picChg>
        <pc:picChg chg="add mod topLvl">
          <ac:chgData name="Niloy Saha" userId="0f430fac-d60c-4ff7-9066-fc8b14bef672" providerId="ADAL" clId="{35A3D4CB-9595-50A7-9A2E-E80184E8CF3E}" dt="2026-06-17T15:35:48.873" v="349" actId="1076"/>
          <ac:picMkLst>
            <pc:docMk/>
            <pc:sldMk cId="1765461862" sldId="781"/>
            <ac:picMk id="40" creationId="{D7A478D2-4344-3F2D-5BA7-95D7E29E655E}"/>
          </ac:picMkLst>
        </pc:picChg>
        <pc:picChg chg="add mod">
          <ac:chgData name="Niloy Saha" userId="0f430fac-d60c-4ff7-9066-fc8b14bef672" providerId="ADAL" clId="{35A3D4CB-9595-50A7-9A2E-E80184E8CF3E}" dt="2026-06-17T15:34:48.866" v="343" actId="171"/>
          <ac:picMkLst>
            <pc:docMk/>
            <pc:sldMk cId="1765461862" sldId="781"/>
            <ac:picMk id="54" creationId="{DF14A77A-C37E-87E7-0A31-295112356974}"/>
          </ac:picMkLst>
        </pc:picChg>
      </pc:sldChg>
      <pc:sldChg chg="add del">
        <pc:chgData name="Niloy Saha" userId="0f430fac-d60c-4ff7-9066-fc8b14bef672" providerId="ADAL" clId="{35A3D4CB-9595-50A7-9A2E-E80184E8CF3E}" dt="2026-06-23T00:13:59.066" v="10912" actId="2696"/>
        <pc:sldMkLst>
          <pc:docMk/>
          <pc:sldMk cId="2209210459" sldId="784"/>
        </pc:sldMkLst>
      </pc:sldChg>
      <pc:sldChg chg="addSp delSp modSp add mod addAnim delAnim modAnim modNotesTx">
        <pc:chgData name="Niloy Saha" userId="0f430fac-d60c-4ff7-9066-fc8b14bef672" providerId="ADAL" clId="{35A3D4CB-9595-50A7-9A2E-E80184E8CF3E}" dt="2026-06-22T14:34:45.351" v="10864" actId="20577"/>
        <pc:sldMkLst>
          <pc:docMk/>
          <pc:sldMk cId="805636938" sldId="791"/>
        </pc:sldMkLst>
        <pc:spChg chg="add mod">
          <ac:chgData name="Niloy Saha" userId="0f430fac-d60c-4ff7-9066-fc8b14bef672" providerId="ADAL" clId="{35A3D4CB-9595-50A7-9A2E-E80184E8CF3E}" dt="2026-06-19T22:55:50.332" v="9288" actId="1076"/>
          <ac:spMkLst>
            <pc:docMk/>
            <pc:sldMk cId="805636938" sldId="791"/>
            <ac:spMk id="10" creationId="{F7755CFC-36BA-F85F-A605-A46759235748}"/>
          </ac:spMkLst>
        </pc:spChg>
        <pc:spChg chg="add mod">
          <ac:chgData name="Niloy Saha" userId="0f430fac-d60c-4ff7-9066-fc8b14bef672" providerId="ADAL" clId="{35A3D4CB-9595-50A7-9A2E-E80184E8CF3E}" dt="2026-06-19T22:55:50.332" v="9288" actId="1076"/>
          <ac:spMkLst>
            <pc:docMk/>
            <pc:sldMk cId="805636938" sldId="791"/>
            <ac:spMk id="13" creationId="{9CD3BDDF-C637-26FA-D21C-9FCFD117E4A0}"/>
          </ac:spMkLst>
        </pc:spChg>
        <pc:spChg chg="add mod">
          <ac:chgData name="Niloy Saha" userId="0f430fac-d60c-4ff7-9066-fc8b14bef672" providerId="ADAL" clId="{35A3D4CB-9595-50A7-9A2E-E80184E8CF3E}" dt="2026-06-19T22:55:50.332" v="9288" actId="1076"/>
          <ac:spMkLst>
            <pc:docMk/>
            <pc:sldMk cId="805636938" sldId="791"/>
            <ac:spMk id="16" creationId="{CA0708E6-5A70-38C4-1E39-E809A38FD117}"/>
          </ac:spMkLst>
        </pc:spChg>
        <pc:spChg chg="mod">
          <ac:chgData name="Niloy Saha" userId="0f430fac-d60c-4ff7-9066-fc8b14bef672" providerId="ADAL" clId="{35A3D4CB-9595-50A7-9A2E-E80184E8CF3E}" dt="2026-06-22T14:34:45.351" v="10864" actId="20577"/>
          <ac:spMkLst>
            <pc:docMk/>
            <pc:sldMk cId="805636938" sldId="791"/>
            <ac:spMk id="65" creationId="{2F45A628-FAD7-C4A5-17C0-A5B05C3812DE}"/>
          </ac:spMkLst>
        </pc:spChg>
        <pc:spChg chg="add mod topLvl">
          <ac:chgData name="Niloy Saha" userId="0f430fac-d60c-4ff7-9066-fc8b14bef672" providerId="ADAL" clId="{35A3D4CB-9595-50A7-9A2E-E80184E8CF3E}" dt="2026-06-19T22:55:38.983" v="9287" actId="403"/>
          <ac:spMkLst>
            <pc:docMk/>
            <pc:sldMk cId="805636938" sldId="791"/>
            <ac:spMk id="123" creationId="{7C20845E-81F5-ABF0-9122-A5388AB3361E}"/>
          </ac:spMkLst>
        </pc:spChg>
        <pc:spChg chg="add mod topLvl">
          <ac:chgData name="Niloy Saha" userId="0f430fac-d60c-4ff7-9066-fc8b14bef672" providerId="ADAL" clId="{35A3D4CB-9595-50A7-9A2E-E80184E8CF3E}" dt="2026-06-19T22:55:38.983" v="9287" actId="403"/>
          <ac:spMkLst>
            <pc:docMk/>
            <pc:sldMk cId="805636938" sldId="791"/>
            <ac:spMk id="124" creationId="{F3409D5D-0CEA-00E1-ED52-7A87F91122E7}"/>
          </ac:spMkLst>
        </pc:spChg>
        <pc:spChg chg="add mod">
          <ac:chgData name="Niloy Saha" userId="0f430fac-d60c-4ff7-9066-fc8b14bef672" providerId="ADAL" clId="{35A3D4CB-9595-50A7-9A2E-E80184E8CF3E}" dt="2026-06-19T22:55:32.983" v="9286" actId="403"/>
          <ac:spMkLst>
            <pc:docMk/>
            <pc:sldMk cId="805636938" sldId="791"/>
            <ac:spMk id="125" creationId="{1D31DA2F-1DBA-C18E-2F84-702618060DDC}"/>
          </ac:spMkLst>
        </pc:spChg>
        <pc:spChg chg="add mod">
          <ac:chgData name="Niloy Saha" userId="0f430fac-d60c-4ff7-9066-fc8b14bef672" providerId="ADAL" clId="{35A3D4CB-9595-50A7-9A2E-E80184E8CF3E}" dt="2026-06-18T20:19:52.532" v="5269" actId="1076"/>
          <ac:spMkLst>
            <pc:docMk/>
            <pc:sldMk cId="805636938" sldId="791"/>
            <ac:spMk id="126" creationId="{03DB1332-F029-2CA9-6EDA-B4E291E51DF6}"/>
          </ac:spMkLst>
        </pc:spChg>
        <pc:spChg chg="add mod">
          <ac:chgData name="Niloy Saha" userId="0f430fac-d60c-4ff7-9066-fc8b14bef672" providerId="ADAL" clId="{35A3D4CB-9595-50A7-9A2E-E80184E8CF3E}" dt="2026-06-19T22:55:38.983" v="9287" actId="403"/>
          <ac:spMkLst>
            <pc:docMk/>
            <pc:sldMk cId="805636938" sldId="791"/>
            <ac:spMk id="127" creationId="{C09FB027-BFC6-F753-ADAD-B5B0D800443B}"/>
          </ac:spMkLst>
        </pc:spChg>
        <pc:spChg chg="add mod">
          <ac:chgData name="Niloy Saha" userId="0f430fac-d60c-4ff7-9066-fc8b14bef672" providerId="ADAL" clId="{35A3D4CB-9595-50A7-9A2E-E80184E8CF3E}" dt="2026-06-19T22:55:38.983" v="9287" actId="403"/>
          <ac:spMkLst>
            <pc:docMk/>
            <pc:sldMk cId="805636938" sldId="791"/>
            <ac:spMk id="128" creationId="{01A7E5F2-040E-E1D7-70A9-263065D63CB4}"/>
          </ac:spMkLst>
        </pc:spChg>
        <pc:spChg chg="add mod topLvl">
          <ac:chgData name="Niloy Saha" userId="0f430fac-d60c-4ff7-9066-fc8b14bef672" providerId="ADAL" clId="{35A3D4CB-9595-50A7-9A2E-E80184E8CF3E}" dt="2026-06-18T20:20:33.143" v="5297" actId="14100"/>
          <ac:spMkLst>
            <pc:docMk/>
            <pc:sldMk cId="805636938" sldId="791"/>
            <ac:spMk id="129" creationId="{EE2CF065-BD26-017D-250D-FC4C61FC85FF}"/>
          </ac:spMkLst>
        </pc:spChg>
        <pc:spChg chg="add mod">
          <ac:chgData name="Niloy Saha" userId="0f430fac-d60c-4ff7-9066-fc8b14bef672" providerId="ADAL" clId="{35A3D4CB-9595-50A7-9A2E-E80184E8CF3E}" dt="2026-06-19T22:55:38.983" v="9287" actId="403"/>
          <ac:spMkLst>
            <pc:docMk/>
            <pc:sldMk cId="805636938" sldId="791"/>
            <ac:spMk id="130" creationId="{A0F4A145-1E2A-C726-F358-77B892E05A72}"/>
          </ac:spMkLst>
        </pc:spChg>
        <pc:spChg chg="add mod">
          <ac:chgData name="Niloy Saha" userId="0f430fac-d60c-4ff7-9066-fc8b14bef672" providerId="ADAL" clId="{35A3D4CB-9595-50A7-9A2E-E80184E8CF3E}" dt="2026-06-19T22:55:38.983" v="9287" actId="403"/>
          <ac:spMkLst>
            <pc:docMk/>
            <pc:sldMk cId="805636938" sldId="791"/>
            <ac:spMk id="131" creationId="{5DE77632-581C-A712-2F09-DB0F285A9996}"/>
          </ac:spMkLst>
        </pc:spChg>
        <pc:spChg chg="add mod topLvl">
          <ac:chgData name="Niloy Saha" userId="0f430fac-d60c-4ff7-9066-fc8b14bef672" providerId="ADAL" clId="{35A3D4CB-9595-50A7-9A2E-E80184E8CF3E}" dt="2026-06-19T22:55:38.983" v="9287" actId="403"/>
          <ac:spMkLst>
            <pc:docMk/>
            <pc:sldMk cId="805636938" sldId="791"/>
            <ac:spMk id="132" creationId="{5BDD223E-3F28-3E07-652A-3BFCB76BF1BD}"/>
          </ac:spMkLst>
        </pc:spChg>
        <pc:spChg chg="add mod">
          <ac:chgData name="Niloy Saha" userId="0f430fac-d60c-4ff7-9066-fc8b14bef672" providerId="ADAL" clId="{35A3D4CB-9595-50A7-9A2E-E80184E8CF3E}" dt="2026-06-18T20:16:22.457" v="5173" actId="1076"/>
          <ac:spMkLst>
            <pc:docMk/>
            <pc:sldMk cId="805636938" sldId="791"/>
            <ac:spMk id="133" creationId="{EB5F2CCE-3302-148C-6B20-28DB34681A30}"/>
          </ac:spMkLst>
        </pc:spChg>
        <pc:spChg chg="add mod">
          <ac:chgData name="Niloy Saha" userId="0f430fac-d60c-4ff7-9066-fc8b14bef672" providerId="ADAL" clId="{35A3D4CB-9595-50A7-9A2E-E80184E8CF3E}" dt="2026-06-19T22:55:38.983" v="9287" actId="403"/>
          <ac:spMkLst>
            <pc:docMk/>
            <pc:sldMk cId="805636938" sldId="791"/>
            <ac:spMk id="134" creationId="{F184D7BE-E47B-F144-DCF0-5250AE58AFF4}"/>
          </ac:spMkLst>
        </pc:spChg>
        <pc:spChg chg="add mod topLvl">
          <ac:chgData name="Niloy Saha" userId="0f430fac-d60c-4ff7-9066-fc8b14bef672" providerId="ADAL" clId="{35A3D4CB-9595-50A7-9A2E-E80184E8CF3E}" dt="2026-06-19T22:55:38.983" v="9287" actId="403"/>
          <ac:spMkLst>
            <pc:docMk/>
            <pc:sldMk cId="805636938" sldId="791"/>
            <ac:spMk id="135" creationId="{E4ECB118-734B-D6C3-FA7C-FD5E5D943E3C}"/>
          </ac:spMkLst>
        </pc:spChg>
        <pc:spChg chg="add mod">
          <ac:chgData name="Niloy Saha" userId="0f430fac-d60c-4ff7-9066-fc8b14bef672" providerId="ADAL" clId="{35A3D4CB-9595-50A7-9A2E-E80184E8CF3E}" dt="2026-06-18T20:19:39.295" v="5267" actId="1076"/>
          <ac:spMkLst>
            <pc:docMk/>
            <pc:sldMk cId="805636938" sldId="791"/>
            <ac:spMk id="136" creationId="{E48EA735-6556-1ED8-BAB8-E102AC4B52C7}"/>
          </ac:spMkLst>
        </pc:spChg>
        <pc:spChg chg="add mod topLvl">
          <ac:chgData name="Niloy Saha" userId="0f430fac-d60c-4ff7-9066-fc8b14bef672" providerId="ADAL" clId="{35A3D4CB-9595-50A7-9A2E-E80184E8CF3E}" dt="2026-06-19T22:55:38.983" v="9287" actId="403"/>
          <ac:spMkLst>
            <pc:docMk/>
            <pc:sldMk cId="805636938" sldId="791"/>
            <ac:spMk id="137" creationId="{3D0735A5-B0DF-1083-5829-F8AD64F51861}"/>
          </ac:spMkLst>
        </pc:spChg>
        <pc:spChg chg="add mod topLvl">
          <ac:chgData name="Niloy Saha" userId="0f430fac-d60c-4ff7-9066-fc8b14bef672" providerId="ADAL" clId="{35A3D4CB-9595-50A7-9A2E-E80184E8CF3E}" dt="2026-06-19T22:55:50.332" v="9288" actId="1076"/>
          <ac:spMkLst>
            <pc:docMk/>
            <pc:sldMk cId="805636938" sldId="791"/>
            <ac:spMk id="164" creationId="{E0B491AC-5A58-538B-EF78-8CB6DE4150B1}"/>
          </ac:spMkLst>
        </pc:spChg>
        <pc:spChg chg="add mod topLvl">
          <ac:chgData name="Niloy Saha" userId="0f430fac-d60c-4ff7-9066-fc8b14bef672" providerId="ADAL" clId="{35A3D4CB-9595-50A7-9A2E-E80184E8CF3E}" dt="2026-06-19T22:55:50.332" v="9288" actId="1076"/>
          <ac:spMkLst>
            <pc:docMk/>
            <pc:sldMk cId="805636938" sldId="791"/>
            <ac:spMk id="171" creationId="{A3FFB9D0-BADA-204E-5412-8D7D69A68D97}"/>
          </ac:spMkLst>
        </pc:spChg>
        <pc:spChg chg="add mod topLvl">
          <ac:chgData name="Niloy Saha" userId="0f430fac-d60c-4ff7-9066-fc8b14bef672" providerId="ADAL" clId="{35A3D4CB-9595-50A7-9A2E-E80184E8CF3E}" dt="2026-06-19T22:55:50.332" v="9288" actId="1076"/>
          <ac:spMkLst>
            <pc:docMk/>
            <pc:sldMk cId="805636938" sldId="791"/>
            <ac:spMk id="173" creationId="{75127FCF-2A6C-C2E7-8896-0EC1B07ED686}"/>
          </ac:spMkLst>
        </pc:spChg>
        <pc:spChg chg="mod topLvl">
          <ac:chgData name="Niloy Saha" userId="0f430fac-d60c-4ff7-9066-fc8b14bef672" providerId="ADAL" clId="{35A3D4CB-9595-50A7-9A2E-E80184E8CF3E}" dt="2026-06-21T21:00:06.774" v="10252" actId="1076"/>
          <ac:spMkLst>
            <pc:docMk/>
            <pc:sldMk cId="805636938" sldId="791"/>
            <ac:spMk id="183" creationId="{DF024CFA-D8A6-6C8D-2AFC-C885590D02D9}"/>
          </ac:spMkLst>
        </pc:spChg>
        <pc:spChg chg="add mod">
          <ac:chgData name="Niloy Saha" userId="0f430fac-d60c-4ff7-9066-fc8b14bef672" providerId="ADAL" clId="{35A3D4CB-9595-50A7-9A2E-E80184E8CF3E}" dt="2026-06-19T22:55:24.981" v="9284" actId="403"/>
          <ac:spMkLst>
            <pc:docMk/>
            <pc:sldMk cId="805636938" sldId="791"/>
            <ac:spMk id="187" creationId="{ED628DA2-3D8D-E66C-8FC5-588B113DFFC1}"/>
          </ac:spMkLst>
        </pc:spChg>
        <pc:grpChg chg="add">
          <ac:chgData name="Niloy Saha" userId="0f430fac-d60c-4ff7-9066-fc8b14bef672" providerId="ADAL" clId="{35A3D4CB-9595-50A7-9A2E-E80184E8CF3E}" dt="2026-06-19T22:57:06.091" v="9300" actId="164"/>
          <ac:grpSpMkLst>
            <pc:docMk/>
            <pc:sldMk cId="805636938" sldId="791"/>
            <ac:grpSpMk id="17" creationId="{036EDA61-F9B6-7D2D-4A17-8BEED5D90E7B}"/>
          </ac:grpSpMkLst>
        </pc:grpChg>
        <pc:grpChg chg="add mod">
          <ac:chgData name="Niloy Saha" userId="0f430fac-d60c-4ff7-9066-fc8b14bef672" providerId="ADAL" clId="{35A3D4CB-9595-50A7-9A2E-E80184E8CF3E}" dt="2026-06-19T22:58:37.843" v="9329" actId="1037"/>
          <ac:grpSpMkLst>
            <pc:docMk/>
            <pc:sldMk cId="805636938" sldId="791"/>
            <ac:grpSpMk id="18" creationId="{F7C50DA5-016C-CA2F-65AD-BA11E13EC11F}"/>
          </ac:grpSpMkLst>
        </pc:grpChg>
        <pc:grpChg chg="add">
          <ac:chgData name="Niloy Saha" userId="0f430fac-d60c-4ff7-9066-fc8b14bef672" providerId="ADAL" clId="{35A3D4CB-9595-50A7-9A2E-E80184E8CF3E}" dt="2026-06-19T22:57:19.596" v="9302" actId="164"/>
          <ac:grpSpMkLst>
            <pc:docMk/>
            <pc:sldMk cId="805636938" sldId="791"/>
            <ac:grpSpMk id="19" creationId="{68B22CE9-9A7A-3937-0D27-4FAE310275D4}"/>
          </ac:grpSpMkLst>
        </pc:grpChg>
        <pc:grpChg chg="add mod">
          <ac:chgData name="Niloy Saha" userId="0f430fac-d60c-4ff7-9066-fc8b14bef672" providerId="ADAL" clId="{35A3D4CB-9595-50A7-9A2E-E80184E8CF3E}" dt="2026-06-19T22:56:48.610" v="9298" actId="14100"/>
          <ac:grpSpMkLst>
            <pc:docMk/>
            <pc:sldMk cId="805636938" sldId="791"/>
            <ac:grpSpMk id="185" creationId="{7F0325D8-6079-DCDF-AA49-23596C72CE2C}"/>
          </ac:grpSpMkLst>
        </pc:grpChg>
        <pc:cxnChg chg="add mod">
          <ac:chgData name="Niloy Saha" userId="0f430fac-d60c-4ff7-9066-fc8b14bef672" providerId="ADAL" clId="{35A3D4CB-9595-50A7-9A2E-E80184E8CF3E}" dt="2026-06-18T20:21:54.709" v="5336" actId="1076"/>
          <ac:cxnSpMkLst>
            <pc:docMk/>
            <pc:sldMk cId="805636938" sldId="791"/>
            <ac:cxnSpMk id="159" creationId="{C21474D6-E58A-BFD8-C994-CE7635538D16}"/>
          </ac:cxnSpMkLst>
        </pc:cxnChg>
        <pc:cxnChg chg="add mod">
          <ac:chgData name="Niloy Saha" userId="0f430fac-d60c-4ff7-9066-fc8b14bef672" providerId="ADAL" clId="{35A3D4CB-9595-50A7-9A2E-E80184E8CF3E}" dt="2026-06-18T20:22:00.333" v="5338" actId="1076"/>
          <ac:cxnSpMkLst>
            <pc:docMk/>
            <pc:sldMk cId="805636938" sldId="791"/>
            <ac:cxnSpMk id="161" creationId="{1363D01D-DED6-788C-4057-4411F048BEEA}"/>
          </ac:cxnSpMkLst>
        </pc:cxnChg>
        <pc:cxnChg chg="add mod">
          <ac:chgData name="Niloy Saha" userId="0f430fac-d60c-4ff7-9066-fc8b14bef672" providerId="ADAL" clId="{35A3D4CB-9595-50A7-9A2E-E80184E8CF3E}" dt="2026-06-18T20:22:05.716" v="5340" actId="1076"/>
          <ac:cxnSpMkLst>
            <pc:docMk/>
            <pc:sldMk cId="805636938" sldId="791"/>
            <ac:cxnSpMk id="162" creationId="{8B51292F-75DE-5045-EE9A-AA7AEC6A0CDD}"/>
          </ac:cxnSpMkLst>
        </pc:cxnChg>
        <pc:cxnChg chg="add mod">
          <ac:chgData name="Niloy Saha" userId="0f430fac-d60c-4ff7-9066-fc8b14bef672" providerId="ADAL" clId="{35A3D4CB-9595-50A7-9A2E-E80184E8CF3E}" dt="2026-06-18T20:22:11.028" v="5342" actId="1076"/>
          <ac:cxnSpMkLst>
            <pc:docMk/>
            <pc:sldMk cId="805636938" sldId="791"/>
            <ac:cxnSpMk id="163" creationId="{338DCE78-B39E-AAA2-0255-6F41E6C85C53}"/>
          </ac:cxnSpMkLst>
        </pc:cxnChg>
      </pc:sldChg>
      <pc:sldChg chg="add del">
        <pc:chgData name="Niloy Saha" userId="0f430fac-d60c-4ff7-9066-fc8b14bef672" providerId="ADAL" clId="{35A3D4CB-9595-50A7-9A2E-E80184E8CF3E}" dt="2026-06-23T00:13:58.846" v="10881" actId="2696"/>
        <pc:sldMkLst>
          <pc:docMk/>
          <pc:sldMk cId="984269914" sldId="792"/>
        </pc:sldMkLst>
      </pc:sldChg>
      <pc:sldChg chg="add del">
        <pc:chgData name="Niloy Saha" userId="0f430fac-d60c-4ff7-9066-fc8b14bef672" providerId="ADAL" clId="{35A3D4CB-9595-50A7-9A2E-E80184E8CF3E}" dt="2026-06-23T00:13:58.855" v="10882" actId="2696"/>
        <pc:sldMkLst>
          <pc:docMk/>
          <pc:sldMk cId="2355134651" sldId="793"/>
        </pc:sldMkLst>
      </pc:sldChg>
      <pc:sldChg chg="add del">
        <pc:chgData name="Niloy Saha" userId="0f430fac-d60c-4ff7-9066-fc8b14bef672" providerId="ADAL" clId="{35A3D4CB-9595-50A7-9A2E-E80184E8CF3E}" dt="2026-06-23T00:13:58.866" v="10883" actId="2696"/>
        <pc:sldMkLst>
          <pc:docMk/>
          <pc:sldMk cId="1810717057" sldId="794"/>
        </pc:sldMkLst>
      </pc:sldChg>
      <pc:sldChg chg="add del">
        <pc:chgData name="Niloy Saha" userId="0f430fac-d60c-4ff7-9066-fc8b14bef672" providerId="ADAL" clId="{35A3D4CB-9595-50A7-9A2E-E80184E8CF3E}" dt="2026-06-23T00:13:58.876" v="10884" actId="2696"/>
        <pc:sldMkLst>
          <pc:docMk/>
          <pc:sldMk cId="3990452936" sldId="795"/>
        </pc:sldMkLst>
      </pc:sldChg>
      <pc:sldChg chg="add del">
        <pc:chgData name="Niloy Saha" userId="0f430fac-d60c-4ff7-9066-fc8b14bef672" providerId="ADAL" clId="{35A3D4CB-9595-50A7-9A2E-E80184E8CF3E}" dt="2026-06-23T00:13:58.883" v="10885" actId="2696"/>
        <pc:sldMkLst>
          <pc:docMk/>
          <pc:sldMk cId="663426181" sldId="796"/>
        </pc:sldMkLst>
      </pc:sldChg>
      <pc:sldChg chg="addSp modSp add del">
        <pc:chgData name="Niloy Saha" userId="0f430fac-d60c-4ff7-9066-fc8b14bef672" providerId="ADAL" clId="{35A3D4CB-9595-50A7-9A2E-E80184E8CF3E}" dt="2026-06-23T00:13:58.892" v="10886" actId="2696"/>
        <pc:sldMkLst>
          <pc:docMk/>
          <pc:sldMk cId="700459156" sldId="797"/>
        </pc:sldMkLst>
      </pc:sldChg>
      <pc:sldChg chg="addSp delSp modSp add mod delAnim modAnim modNotesTx">
        <pc:chgData name="Niloy Saha" userId="0f430fac-d60c-4ff7-9066-fc8b14bef672" providerId="ADAL" clId="{35A3D4CB-9595-50A7-9A2E-E80184E8CF3E}" dt="2026-06-22T12:37:33.672" v="10729" actId="20577"/>
        <pc:sldMkLst>
          <pc:docMk/>
          <pc:sldMk cId="3798789072" sldId="804"/>
        </pc:sldMkLst>
        <pc:spChg chg="add mod">
          <ac:chgData name="Niloy Saha" userId="0f430fac-d60c-4ff7-9066-fc8b14bef672" providerId="ADAL" clId="{35A3D4CB-9595-50A7-9A2E-E80184E8CF3E}" dt="2026-06-19T23:34:00.558" v="9388" actId="1076"/>
          <ac:spMkLst>
            <pc:docMk/>
            <pc:sldMk cId="3798789072" sldId="804"/>
            <ac:spMk id="3" creationId="{E596537E-DD22-F2CC-43D5-2661E260C14C}"/>
          </ac:spMkLst>
        </pc:spChg>
        <pc:spChg chg="add mod">
          <ac:chgData name="Niloy Saha" userId="0f430fac-d60c-4ff7-9066-fc8b14bef672" providerId="ADAL" clId="{35A3D4CB-9595-50A7-9A2E-E80184E8CF3E}" dt="2026-06-19T23:34:06.200" v="9390" actId="1076"/>
          <ac:spMkLst>
            <pc:docMk/>
            <pc:sldMk cId="3798789072" sldId="804"/>
            <ac:spMk id="6" creationId="{279B049B-24A6-0BA9-519A-913D88CAACAB}"/>
          </ac:spMkLst>
        </pc:spChg>
        <pc:spChg chg="add mod">
          <ac:chgData name="Niloy Saha" userId="0f430fac-d60c-4ff7-9066-fc8b14bef672" providerId="ADAL" clId="{35A3D4CB-9595-50A7-9A2E-E80184E8CF3E}" dt="2026-06-19T23:34:42.935" v="9397" actId="1076"/>
          <ac:spMkLst>
            <pc:docMk/>
            <pc:sldMk cId="3798789072" sldId="804"/>
            <ac:spMk id="9" creationId="{8D571D8D-CD99-53EA-DDEC-175D0244355D}"/>
          </ac:spMkLst>
        </pc:spChg>
        <pc:spChg chg="mod topLvl">
          <ac:chgData name="Niloy Saha" userId="0f430fac-d60c-4ff7-9066-fc8b14bef672" providerId="ADAL" clId="{35A3D4CB-9595-50A7-9A2E-E80184E8CF3E}" dt="2026-06-19T23:36:47.877" v="9414" actId="14100"/>
          <ac:spMkLst>
            <pc:docMk/>
            <pc:sldMk cId="3798789072" sldId="804"/>
            <ac:spMk id="11" creationId="{06002E62-62A1-9615-5FCB-2A12818390D4}"/>
          </ac:spMkLst>
        </pc:spChg>
        <pc:spChg chg="mod">
          <ac:chgData name="Niloy Saha" userId="0f430fac-d60c-4ff7-9066-fc8b14bef672" providerId="ADAL" clId="{35A3D4CB-9595-50A7-9A2E-E80184E8CF3E}" dt="2026-06-21T21:18:55.914" v="10476" actId="20577"/>
          <ac:spMkLst>
            <pc:docMk/>
            <pc:sldMk cId="3798789072" sldId="804"/>
            <ac:spMk id="65" creationId="{24EC227E-BFD2-6CC9-2034-0F978FA2AFA3}"/>
          </ac:spMkLst>
        </pc:spChg>
        <pc:spChg chg="mod">
          <ac:chgData name="Niloy Saha" userId="0f430fac-d60c-4ff7-9066-fc8b14bef672" providerId="ADAL" clId="{35A3D4CB-9595-50A7-9A2E-E80184E8CF3E}" dt="2026-06-21T12:17:33.996" v="9779" actId="20577"/>
          <ac:spMkLst>
            <pc:docMk/>
            <pc:sldMk cId="3798789072" sldId="804"/>
            <ac:spMk id="187" creationId="{4FA135DD-4254-C65E-1FEE-4FCC057FC707}"/>
          </ac:spMkLst>
        </pc:spChg>
        <pc:spChg chg="mod topLvl">
          <ac:chgData name="Niloy Saha" userId="0f430fac-d60c-4ff7-9066-fc8b14bef672" providerId="ADAL" clId="{35A3D4CB-9595-50A7-9A2E-E80184E8CF3E}" dt="2026-06-21T12:17:39.528" v="9786" actId="20577"/>
          <ac:spMkLst>
            <pc:docMk/>
            <pc:sldMk cId="3798789072" sldId="804"/>
            <ac:spMk id="430" creationId="{00000000-0000-0000-0000-000000000000}"/>
          </ac:spMkLst>
        </pc:spChg>
        <pc:spChg chg="mod topLvl">
          <ac:chgData name="Niloy Saha" userId="0f430fac-d60c-4ff7-9066-fc8b14bef672" providerId="ADAL" clId="{35A3D4CB-9595-50A7-9A2E-E80184E8CF3E}" dt="2026-06-19T23:35:03.240" v="9399" actId="20577"/>
          <ac:spMkLst>
            <pc:docMk/>
            <pc:sldMk cId="3798789072" sldId="804"/>
            <ac:spMk id="431" creationId="{00000000-0000-0000-0000-000000000000}"/>
          </ac:spMkLst>
        </pc:spChg>
        <pc:spChg chg="mod topLvl">
          <ac:chgData name="Niloy Saha" userId="0f430fac-d60c-4ff7-9066-fc8b14bef672" providerId="ADAL" clId="{35A3D4CB-9595-50A7-9A2E-E80184E8CF3E}" dt="2026-06-19T23:33:18.132" v="9380" actId="108"/>
          <ac:spMkLst>
            <pc:docMk/>
            <pc:sldMk cId="3798789072" sldId="804"/>
            <ac:spMk id="432" creationId="{00000000-0000-0000-0000-000000000000}"/>
          </ac:spMkLst>
        </pc:spChg>
        <pc:spChg chg="mod topLvl">
          <ac:chgData name="Niloy Saha" userId="0f430fac-d60c-4ff7-9066-fc8b14bef672" providerId="ADAL" clId="{35A3D4CB-9595-50A7-9A2E-E80184E8CF3E}" dt="2026-06-19T23:33:54.244" v="9386" actId="1076"/>
          <ac:spMkLst>
            <pc:docMk/>
            <pc:sldMk cId="3798789072" sldId="804"/>
            <ac:spMk id="440" creationId="{00000000-0000-0000-0000-000000000000}"/>
          </ac:spMkLst>
        </pc:spChg>
        <pc:spChg chg="add del mod topLvl">
          <ac:chgData name="Niloy Saha" userId="0f430fac-d60c-4ff7-9066-fc8b14bef672" providerId="ADAL" clId="{35A3D4CB-9595-50A7-9A2E-E80184E8CF3E}" dt="2026-06-19T23:33:58.752" v="9387" actId="1076"/>
          <ac:spMkLst>
            <pc:docMk/>
            <pc:sldMk cId="3798789072" sldId="804"/>
            <ac:spMk id="441" creationId="{00000000-0000-0000-0000-000000000000}"/>
          </ac:spMkLst>
        </pc:spChg>
        <pc:spChg chg="add del mod topLvl">
          <ac:chgData name="Niloy Saha" userId="0f430fac-d60c-4ff7-9066-fc8b14bef672" providerId="ADAL" clId="{35A3D4CB-9595-50A7-9A2E-E80184E8CF3E}" dt="2026-06-19T23:34:27.215" v="9392" actId="1076"/>
          <ac:spMkLst>
            <pc:docMk/>
            <pc:sldMk cId="3798789072" sldId="804"/>
            <ac:spMk id="442" creationId="{00000000-0000-0000-0000-000000000000}"/>
          </ac:spMkLst>
        </pc:spChg>
        <pc:spChg chg="mod topLvl">
          <ac:chgData name="Niloy Saha" userId="0f430fac-d60c-4ff7-9066-fc8b14bef672" providerId="ADAL" clId="{35A3D4CB-9595-50A7-9A2E-E80184E8CF3E}" dt="2026-06-21T12:17:49.654" v="9793" actId="20577"/>
          <ac:spMkLst>
            <pc:docMk/>
            <pc:sldMk cId="3798789072" sldId="804"/>
            <ac:spMk id="450" creationId="{00000000-0000-0000-0000-000000000000}"/>
          </ac:spMkLst>
        </pc:spChg>
        <pc:spChg chg="mod topLvl">
          <ac:chgData name="Niloy Saha" userId="0f430fac-d60c-4ff7-9066-fc8b14bef672" providerId="ADAL" clId="{35A3D4CB-9595-50A7-9A2E-E80184E8CF3E}" dt="2026-06-19T23:31:42.084" v="9372" actId="165"/>
          <ac:spMkLst>
            <pc:docMk/>
            <pc:sldMk cId="3798789072" sldId="804"/>
            <ac:spMk id="451" creationId="{00000000-0000-0000-0000-000000000000}"/>
          </ac:spMkLst>
        </pc:spChg>
        <pc:spChg chg="mod topLvl">
          <ac:chgData name="Niloy Saha" userId="0f430fac-d60c-4ff7-9066-fc8b14bef672" providerId="ADAL" clId="{35A3D4CB-9595-50A7-9A2E-E80184E8CF3E}" dt="2026-06-19T23:34:29.922" v="9393" actId="1076"/>
          <ac:spMkLst>
            <pc:docMk/>
            <pc:sldMk cId="3798789072" sldId="804"/>
            <ac:spMk id="452" creationId="{00000000-0000-0000-0000-000000000000}"/>
          </ac:spMkLst>
        </pc:spChg>
        <pc:grpChg chg="add">
          <ac:chgData name="Niloy Saha" userId="0f430fac-d60c-4ff7-9066-fc8b14bef672" providerId="ADAL" clId="{35A3D4CB-9595-50A7-9A2E-E80184E8CF3E}" dt="2026-06-19T23:35:50.644" v="9400" actId="164"/>
          <ac:grpSpMkLst>
            <pc:docMk/>
            <pc:sldMk cId="3798789072" sldId="804"/>
            <ac:grpSpMk id="13" creationId="{22638542-C50B-E7A3-2CB2-84BDB75AC33C}"/>
          </ac:grpSpMkLst>
        </pc:grpChg>
        <pc:grpChg chg="add">
          <ac:chgData name="Niloy Saha" userId="0f430fac-d60c-4ff7-9066-fc8b14bef672" providerId="ADAL" clId="{35A3D4CB-9595-50A7-9A2E-E80184E8CF3E}" dt="2026-06-19T23:35:58.356" v="9401" actId="164"/>
          <ac:grpSpMkLst>
            <pc:docMk/>
            <pc:sldMk cId="3798789072" sldId="804"/>
            <ac:grpSpMk id="14" creationId="{F79EFE5A-B046-53FF-B50C-7F14AFAF75D3}"/>
          </ac:grpSpMkLst>
        </pc:grpChg>
        <pc:grpChg chg="add">
          <ac:chgData name="Niloy Saha" userId="0f430fac-d60c-4ff7-9066-fc8b14bef672" providerId="ADAL" clId="{35A3D4CB-9595-50A7-9A2E-E80184E8CF3E}" dt="2026-06-19T23:36:03.769" v="9402" actId="164"/>
          <ac:grpSpMkLst>
            <pc:docMk/>
            <pc:sldMk cId="3798789072" sldId="804"/>
            <ac:grpSpMk id="15" creationId="{0F8131D0-7395-0371-1E5C-89C0247E5CA5}"/>
          </ac:grpSpMkLst>
        </pc:grpChg>
        <pc:cxnChg chg="add mod topLvl">
          <ac:chgData name="Niloy Saha" userId="0f430fac-d60c-4ff7-9066-fc8b14bef672" providerId="ADAL" clId="{35A3D4CB-9595-50A7-9A2E-E80184E8CF3E}" dt="2026-06-18T21:46:29.929" v="6057" actId="164"/>
          <ac:cxnSpMkLst>
            <pc:docMk/>
            <pc:sldMk cId="3798789072" sldId="804"/>
            <ac:cxnSpMk id="2" creationId="{F60A11D6-E500-4368-BDF1-76A2EDDFFB65}"/>
          </ac:cxnSpMkLst>
        </pc:cxnChg>
        <pc:cxnChg chg="add mod">
          <ac:chgData name="Niloy Saha" userId="0f430fac-d60c-4ff7-9066-fc8b14bef672" providerId="ADAL" clId="{35A3D4CB-9595-50A7-9A2E-E80184E8CF3E}" dt="2026-06-18T21:45:03.754" v="6038" actId="1037"/>
          <ac:cxnSpMkLst>
            <pc:docMk/>
            <pc:sldMk cId="3798789072" sldId="804"/>
            <ac:cxnSpMk id="4" creationId="{00341537-B47C-12B6-DDC7-899A60DD1450}"/>
          </ac:cxnSpMkLst>
        </pc:cxnChg>
      </pc:sldChg>
      <pc:sldChg chg="addSp delSp modSp add mod delAnim modAnim modNotesTx">
        <pc:chgData name="Niloy Saha" userId="0f430fac-d60c-4ff7-9066-fc8b14bef672" providerId="ADAL" clId="{35A3D4CB-9595-50A7-9A2E-E80184E8CF3E}" dt="2026-06-22T14:57:03.180" v="10869" actId="14100"/>
        <pc:sldMkLst>
          <pc:docMk/>
          <pc:sldMk cId="4184474346" sldId="805"/>
        </pc:sldMkLst>
        <pc:spChg chg="add mod">
          <ac:chgData name="Niloy Saha" userId="0f430fac-d60c-4ff7-9066-fc8b14bef672" providerId="ADAL" clId="{35A3D4CB-9595-50A7-9A2E-E80184E8CF3E}" dt="2026-06-18T22:24:01.575" v="6548" actId="21"/>
          <ac:spMkLst>
            <pc:docMk/>
            <pc:sldMk cId="4184474346" sldId="805"/>
            <ac:spMk id="19" creationId="{ADE23342-9090-4FF2-B7AD-0D744FFB6818}"/>
          </ac:spMkLst>
        </pc:spChg>
        <pc:spChg chg="add mod">
          <ac:chgData name="Niloy Saha" userId="0f430fac-d60c-4ff7-9066-fc8b14bef672" providerId="ADAL" clId="{35A3D4CB-9595-50A7-9A2E-E80184E8CF3E}" dt="2026-06-18T22:36:11.344" v="6647" actId="122"/>
          <ac:spMkLst>
            <pc:docMk/>
            <pc:sldMk cId="4184474346" sldId="805"/>
            <ac:spMk id="21" creationId="{C85C025A-957F-DE17-73B5-E8DB174330D3}"/>
          </ac:spMkLst>
        </pc:spChg>
        <pc:spChg chg="add mod">
          <ac:chgData name="Niloy Saha" userId="0f430fac-d60c-4ff7-9066-fc8b14bef672" providerId="ADAL" clId="{35A3D4CB-9595-50A7-9A2E-E80184E8CF3E}" dt="2026-06-18T22:36:15.361" v="6648" actId="122"/>
          <ac:spMkLst>
            <pc:docMk/>
            <pc:sldMk cId="4184474346" sldId="805"/>
            <ac:spMk id="23" creationId="{A2EE1D6E-4B5D-961A-03E9-B1635312561B}"/>
          </ac:spMkLst>
        </pc:spChg>
        <pc:spChg chg="add mod">
          <ac:chgData name="Niloy Saha" userId="0f430fac-d60c-4ff7-9066-fc8b14bef672" providerId="ADAL" clId="{35A3D4CB-9595-50A7-9A2E-E80184E8CF3E}" dt="2026-06-22T14:57:03.180" v="10869" actId="14100"/>
          <ac:spMkLst>
            <pc:docMk/>
            <pc:sldMk cId="4184474346" sldId="805"/>
            <ac:spMk id="27" creationId="{B067185E-001A-EC5A-EF44-3CE69B036981}"/>
          </ac:spMkLst>
        </pc:spChg>
        <pc:spChg chg="mod">
          <ac:chgData name="Niloy Saha" userId="0f430fac-d60c-4ff7-9066-fc8b14bef672" providerId="ADAL" clId="{35A3D4CB-9595-50A7-9A2E-E80184E8CF3E}" dt="2026-06-18T22:27:28.989" v="6572"/>
          <ac:spMkLst>
            <pc:docMk/>
            <pc:sldMk cId="4184474346" sldId="805"/>
            <ac:spMk id="65" creationId="{52C12502-F294-7BF7-E570-6DB9D6B63198}"/>
          </ac:spMkLst>
        </pc:spChg>
        <pc:picChg chg="add mod">
          <ac:chgData name="Niloy Saha" userId="0f430fac-d60c-4ff7-9066-fc8b14bef672" providerId="ADAL" clId="{35A3D4CB-9595-50A7-9A2E-E80184E8CF3E}" dt="2026-06-18T22:25:14.464" v="6565" actId="1076"/>
          <ac:picMkLst>
            <pc:docMk/>
            <pc:sldMk cId="4184474346" sldId="805"/>
            <ac:picMk id="15" creationId="{58537E1A-BBE3-23A2-5492-79B89A03E681}"/>
          </ac:picMkLst>
        </pc:picChg>
        <pc:picChg chg="add mod">
          <ac:chgData name="Niloy Saha" userId="0f430fac-d60c-4ff7-9066-fc8b14bef672" providerId="ADAL" clId="{35A3D4CB-9595-50A7-9A2E-E80184E8CF3E}" dt="2026-06-18T22:36:19.861" v="6649" actId="1076"/>
          <ac:picMkLst>
            <pc:docMk/>
            <pc:sldMk cId="4184474346" sldId="805"/>
            <ac:picMk id="17" creationId="{379AFD98-E974-42D4-34C0-E7733E819E14}"/>
          </ac:picMkLst>
        </pc:picChg>
      </pc:sldChg>
      <pc:sldChg chg="addSp delSp modSp add del mod modAnim modNotesTx">
        <pc:chgData name="Niloy Saha" userId="0f430fac-d60c-4ff7-9066-fc8b14bef672" providerId="ADAL" clId="{35A3D4CB-9595-50A7-9A2E-E80184E8CF3E}" dt="2026-06-22T14:57:23.155" v="10870" actId="2696"/>
        <pc:sldMkLst>
          <pc:docMk/>
          <pc:sldMk cId="779096328" sldId="806"/>
        </pc:sldMkLst>
      </pc:sldChg>
      <pc:sldChg chg="add del">
        <pc:chgData name="Niloy Saha" userId="0f430fac-d60c-4ff7-9066-fc8b14bef672" providerId="ADAL" clId="{35A3D4CB-9595-50A7-9A2E-E80184E8CF3E}" dt="2026-06-23T00:13:58.831" v="10880" actId="2696"/>
        <pc:sldMkLst>
          <pc:docMk/>
          <pc:sldMk cId="4164450848" sldId="806"/>
        </pc:sldMkLst>
      </pc:sldChg>
      <pc:sldChg chg="add del">
        <pc:chgData name="Niloy Saha" userId="0f430fac-d60c-4ff7-9066-fc8b14bef672" providerId="ADAL" clId="{35A3D4CB-9595-50A7-9A2E-E80184E8CF3E}" dt="2026-06-23T00:13:58.908" v="10888" actId="2696"/>
        <pc:sldMkLst>
          <pc:docMk/>
          <pc:sldMk cId="3121026028" sldId="807"/>
        </pc:sldMkLst>
      </pc:sldChg>
      <pc:sldChg chg="addSp delSp modSp add del mod">
        <pc:chgData name="Niloy Saha" userId="0f430fac-d60c-4ff7-9066-fc8b14bef672" providerId="ADAL" clId="{35A3D4CB-9595-50A7-9A2E-E80184E8CF3E}" dt="2026-06-23T00:13:59.074" v="10913" actId="2696"/>
        <pc:sldMkLst>
          <pc:docMk/>
          <pc:sldMk cId="1858872100" sldId="820"/>
        </pc:sldMkLst>
      </pc:sldChg>
      <pc:sldChg chg="modSp add del mod">
        <pc:chgData name="Niloy Saha" userId="0f430fac-d60c-4ff7-9066-fc8b14bef672" providerId="ADAL" clId="{35A3D4CB-9595-50A7-9A2E-E80184E8CF3E}" dt="2026-06-23T00:13:58.948" v="10891" actId="2696"/>
        <pc:sldMkLst>
          <pc:docMk/>
          <pc:sldMk cId="867492560" sldId="825"/>
        </pc:sldMkLst>
      </pc:sldChg>
      <pc:sldChg chg="modSp add del mod">
        <pc:chgData name="Niloy Saha" userId="0f430fac-d60c-4ff7-9066-fc8b14bef672" providerId="ADAL" clId="{35A3D4CB-9595-50A7-9A2E-E80184E8CF3E}" dt="2026-06-23T00:13:58.950" v="10892" actId="2696"/>
        <pc:sldMkLst>
          <pc:docMk/>
          <pc:sldMk cId="211822462" sldId="826"/>
        </pc:sldMkLst>
      </pc:sldChg>
      <pc:sldChg chg="add del">
        <pc:chgData name="Niloy Saha" userId="0f430fac-d60c-4ff7-9066-fc8b14bef672" providerId="ADAL" clId="{35A3D4CB-9595-50A7-9A2E-E80184E8CF3E}" dt="2026-06-23T00:13:58.920" v="10889" actId="2696"/>
        <pc:sldMkLst>
          <pc:docMk/>
          <pc:sldMk cId="1419748158" sldId="827"/>
        </pc:sldMkLst>
      </pc:sldChg>
      <pc:sldChg chg="add del">
        <pc:chgData name="Niloy Saha" userId="0f430fac-d60c-4ff7-9066-fc8b14bef672" providerId="ADAL" clId="{35A3D4CB-9595-50A7-9A2E-E80184E8CF3E}" dt="2026-06-23T00:13:58.936" v="10890" actId="2696"/>
        <pc:sldMkLst>
          <pc:docMk/>
          <pc:sldMk cId="1397921765" sldId="828"/>
        </pc:sldMkLst>
      </pc:sldChg>
      <pc:sldChg chg="modSp add del mod setBg">
        <pc:chgData name="Niloy Saha" userId="0f430fac-d60c-4ff7-9066-fc8b14bef672" providerId="ADAL" clId="{35A3D4CB-9595-50A7-9A2E-E80184E8CF3E}" dt="2026-06-23T00:13:58.805" v="10878" actId="2696"/>
        <pc:sldMkLst>
          <pc:docMk/>
          <pc:sldMk cId="3548118241" sldId="829"/>
        </pc:sldMkLst>
      </pc:sldChg>
      <pc:sldChg chg="addSp delSp modSp add mod modAnim modNotesTx">
        <pc:chgData name="Niloy Saha" userId="0f430fac-d60c-4ff7-9066-fc8b14bef672" providerId="ADAL" clId="{35A3D4CB-9595-50A7-9A2E-E80184E8CF3E}" dt="2026-06-21T12:48:39.058" v="9825" actId="20577"/>
        <pc:sldMkLst>
          <pc:docMk/>
          <pc:sldMk cId="1262820526" sldId="830"/>
        </pc:sldMkLst>
        <pc:spChg chg="add mod">
          <ac:chgData name="Niloy Saha" userId="0f430fac-d60c-4ff7-9066-fc8b14bef672" providerId="ADAL" clId="{35A3D4CB-9595-50A7-9A2E-E80184E8CF3E}" dt="2026-06-18T22:33:32.718" v="6625" actId="20577"/>
          <ac:spMkLst>
            <pc:docMk/>
            <pc:sldMk cId="1262820526" sldId="830"/>
            <ac:spMk id="9" creationId="{96D7D4C3-FFC7-0BEF-E99B-605C12F72D2E}"/>
          </ac:spMkLst>
        </pc:spChg>
        <pc:spChg chg="add mod">
          <ac:chgData name="Niloy Saha" userId="0f430fac-d60c-4ff7-9066-fc8b14bef672" providerId="ADAL" clId="{35A3D4CB-9595-50A7-9A2E-E80184E8CF3E}" dt="2026-06-18T22:32:35.105" v="6616" actId="20577"/>
          <ac:spMkLst>
            <pc:docMk/>
            <pc:sldMk cId="1262820526" sldId="830"/>
            <ac:spMk id="10" creationId="{253C4363-C01E-36D3-3478-CCBDFA0F2311}"/>
          </ac:spMkLst>
        </pc:spChg>
        <pc:spChg chg="mod">
          <ac:chgData name="Niloy Saha" userId="0f430fac-d60c-4ff7-9066-fc8b14bef672" providerId="ADAL" clId="{35A3D4CB-9595-50A7-9A2E-E80184E8CF3E}" dt="2026-06-18T22:33:15.532" v="6621" actId="1076"/>
          <ac:spMkLst>
            <pc:docMk/>
            <pc:sldMk cId="1262820526" sldId="830"/>
            <ac:spMk id="18" creationId="{E180E2B5-6400-9F00-3E7E-FFDB373981AB}"/>
          </ac:spMkLst>
        </pc:spChg>
        <pc:spChg chg="mod">
          <ac:chgData name="Niloy Saha" userId="0f430fac-d60c-4ff7-9066-fc8b14bef672" providerId="ADAL" clId="{35A3D4CB-9595-50A7-9A2E-E80184E8CF3E}" dt="2026-06-18T22:29:43.295" v="6574"/>
          <ac:spMkLst>
            <pc:docMk/>
            <pc:sldMk cId="1262820526" sldId="830"/>
            <ac:spMk id="65" creationId="{7EC03DDE-BBEB-5E5D-A7EF-8B8058DFBA2A}"/>
          </ac:spMkLst>
        </pc:spChg>
        <pc:grpChg chg="add">
          <ac:chgData name="Niloy Saha" userId="0f430fac-d60c-4ff7-9066-fc8b14bef672" providerId="ADAL" clId="{35A3D4CB-9595-50A7-9A2E-E80184E8CF3E}" dt="2026-06-18T22:33:44.382" v="6626" actId="164"/>
          <ac:grpSpMkLst>
            <pc:docMk/>
            <pc:sldMk cId="1262820526" sldId="830"/>
            <ac:grpSpMk id="12" creationId="{80CB7A9D-1926-119A-9E26-B00220707C37}"/>
          </ac:grpSpMkLst>
        </pc:grpChg>
        <pc:grpChg chg="add">
          <ac:chgData name="Niloy Saha" userId="0f430fac-d60c-4ff7-9066-fc8b14bef672" providerId="ADAL" clId="{35A3D4CB-9595-50A7-9A2E-E80184E8CF3E}" dt="2026-06-18T22:33:49.080" v="6627" actId="164"/>
          <ac:grpSpMkLst>
            <pc:docMk/>
            <pc:sldMk cId="1262820526" sldId="830"/>
            <ac:grpSpMk id="14" creationId="{8EDAF8D8-7219-C2A9-D04E-F13360616788}"/>
          </ac:grpSpMkLst>
        </pc:grpChg>
        <pc:picChg chg="add mod">
          <ac:chgData name="Niloy Saha" userId="0f430fac-d60c-4ff7-9066-fc8b14bef672" providerId="ADAL" clId="{35A3D4CB-9595-50A7-9A2E-E80184E8CF3E}" dt="2026-06-18T22:15:02.356" v="6464" actId="1076"/>
          <ac:picMkLst>
            <pc:docMk/>
            <pc:sldMk cId="1262820526" sldId="830"/>
            <ac:picMk id="5" creationId="{E50698F6-64C3-31DF-8D1B-1C96562D0FBB}"/>
          </ac:picMkLst>
        </pc:picChg>
        <pc:picChg chg="add mod">
          <ac:chgData name="Niloy Saha" userId="0f430fac-d60c-4ff7-9066-fc8b14bef672" providerId="ADAL" clId="{35A3D4CB-9595-50A7-9A2E-E80184E8CF3E}" dt="2026-06-18T22:15:04.058" v="6465" actId="1076"/>
          <ac:picMkLst>
            <pc:docMk/>
            <pc:sldMk cId="1262820526" sldId="830"/>
            <ac:picMk id="7" creationId="{E4474482-08A9-C367-2356-C1FED6E4682E}"/>
          </ac:picMkLst>
        </pc:picChg>
        <pc:picChg chg="mod">
          <ac:chgData name="Niloy Saha" userId="0f430fac-d60c-4ff7-9066-fc8b14bef672" providerId="ADAL" clId="{35A3D4CB-9595-50A7-9A2E-E80184E8CF3E}" dt="2026-06-18T22:12:50.239" v="6447" actId="1076"/>
          <ac:picMkLst>
            <pc:docMk/>
            <pc:sldMk cId="1262820526" sldId="830"/>
            <ac:picMk id="13" creationId="{7F7A0372-9C2C-9279-102E-A8F392B8C46D}"/>
          </ac:picMkLst>
        </pc:picChg>
      </pc:sldChg>
      <pc:sldChg chg="modSp add mod modAnim">
        <pc:chgData name="Niloy Saha" userId="0f430fac-d60c-4ff7-9066-fc8b14bef672" providerId="ADAL" clId="{35A3D4CB-9595-50A7-9A2E-E80184E8CF3E}" dt="2026-06-21T21:14:26.156" v="10387"/>
        <pc:sldMkLst>
          <pc:docMk/>
          <pc:sldMk cId="881440965" sldId="844"/>
        </pc:sldMkLst>
        <pc:spChg chg="mod">
          <ac:chgData name="Niloy Saha" userId="0f430fac-d60c-4ff7-9066-fc8b14bef672" providerId="ADAL" clId="{35A3D4CB-9595-50A7-9A2E-E80184E8CF3E}" dt="2026-06-19T14:54:45.061" v="7089" actId="20577"/>
          <ac:spMkLst>
            <pc:docMk/>
            <pc:sldMk cId="881440965" sldId="844"/>
            <ac:spMk id="2" creationId="{6F3AD8BB-0ACD-DB77-A6AB-AD525937C724}"/>
          </ac:spMkLst>
        </pc:spChg>
      </pc:sldChg>
      <pc:sldChg chg="add del">
        <pc:chgData name="Niloy Saha" userId="0f430fac-d60c-4ff7-9066-fc8b14bef672" providerId="ADAL" clId="{35A3D4CB-9595-50A7-9A2E-E80184E8CF3E}" dt="2026-06-23T00:13:59.003" v="10898" actId="2696"/>
        <pc:sldMkLst>
          <pc:docMk/>
          <pc:sldMk cId="4084613234" sldId="850"/>
        </pc:sldMkLst>
      </pc:sldChg>
      <pc:sldChg chg="modSp add mod modAnim">
        <pc:chgData name="Niloy Saha" userId="0f430fac-d60c-4ff7-9066-fc8b14bef672" providerId="ADAL" clId="{35A3D4CB-9595-50A7-9A2E-E80184E8CF3E}" dt="2026-06-20T00:24:18.384" v="9627"/>
        <pc:sldMkLst>
          <pc:docMk/>
          <pc:sldMk cId="4146350801" sldId="852"/>
        </pc:sldMkLst>
        <pc:spChg chg="mod">
          <ac:chgData name="Niloy Saha" userId="0f430fac-d60c-4ff7-9066-fc8b14bef672" providerId="ADAL" clId="{35A3D4CB-9595-50A7-9A2E-E80184E8CF3E}" dt="2026-06-19T14:56:02.461" v="7146" actId="20577"/>
          <ac:spMkLst>
            <pc:docMk/>
            <pc:sldMk cId="4146350801" sldId="852"/>
            <ac:spMk id="2" creationId="{8426635B-6127-3C1E-EC1C-CACF84532AA9}"/>
          </ac:spMkLst>
        </pc:spChg>
      </pc:sldChg>
      <pc:sldChg chg="add del">
        <pc:chgData name="Niloy Saha" userId="0f430fac-d60c-4ff7-9066-fc8b14bef672" providerId="ADAL" clId="{35A3D4CB-9595-50A7-9A2E-E80184E8CF3E}" dt="2026-06-23T00:13:59.009" v="10900" actId="2696"/>
        <pc:sldMkLst>
          <pc:docMk/>
          <pc:sldMk cId="3620280767" sldId="853"/>
        </pc:sldMkLst>
      </pc:sldChg>
      <pc:sldChg chg="modSp add">
        <pc:chgData name="Niloy Saha" userId="0f430fac-d60c-4ff7-9066-fc8b14bef672" providerId="ADAL" clId="{35A3D4CB-9595-50A7-9A2E-E80184E8CF3E}" dt="2026-06-19T14:55:28.095" v="7091"/>
        <pc:sldMkLst>
          <pc:docMk/>
          <pc:sldMk cId="2917971200" sldId="861"/>
        </pc:sldMkLst>
        <pc:spChg chg="mod">
          <ac:chgData name="Niloy Saha" userId="0f430fac-d60c-4ff7-9066-fc8b14bef672" providerId="ADAL" clId="{35A3D4CB-9595-50A7-9A2E-E80184E8CF3E}" dt="2026-06-19T14:55:28.095" v="7091"/>
          <ac:spMkLst>
            <pc:docMk/>
            <pc:sldMk cId="2917971200" sldId="861"/>
            <ac:spMk id="2" creationId="{C40CE262-C874-2B9B-790C-3189D58B8A2C}"/>
          </ac:spMkLst>
        </pc:spChg>
      </pc:sldChg>
      <pc:sldChg chg="addSp modSp add mod modAnim">
        <pc:chgData name="Niloy Saha" userId="0f430fac-d60c-4ff7-9066-fc8b14bef672" providerId="ADAL" clId="{35A3D4CB-9595-50A7-9A2E-E80184E8CF3E}" dt="2026-06-20T00:24:47.628" v="9628"/>
        <pc:sldMkLst>
          <pc:docMk/>
          <pc:sldMk cId="1181562448" sldId="865"/>
        </pc:sldMkLst>
        <pc:spChg chg="add mod">
          <ac:chgData name="Niloy Saha" userId="0f430fac-d60c-4ff7-9066-fc8b14bef672" providerId="ADAL" clId="{35A3D4CB-9595-50A7-9A2E-E80184E8CF3E}" dt="2026-06-19T15:05:01.521" v="7257"/>
          <ac:spMkLst>
            <pc:docMk/>
            <pc:sldMk cId="1181562448" sldId="865"/>
            <ac:spMk id="2" creationId="{8C37FAF4-1B24-9868-3F9F-799402D65A37}"/>
          </ac:spMkLst>
        </pc:spChg>
        <pc:spChg chg="mod">
          <ac:chgData name="Niloy Saha" userId="0f430fac-d60c-4ff7-9066-fc8b14bef672" providerId="ADAL" clId="{35A3D4CB-9595-50A7-9A2E-E80184E8CF3E}" dt="2026-06-19T15:16:51.006" v="7281"/>
          <ac:spMkLst>
            <pc:docMk/>
            <pc:sldMk cId="1181562448" sldId="865"/>
            <ac:spMk id="3" creationId="{8AE1AAF4-B413-D82C-CF65-1C5000CA19C5}"/>
          </ac:spMkLst>
        </pc:spChg>
        <pc:spChg chg="add mod">
          <ac:chgData name="Niloy Saha" userId="0f430fac-d60c-4ff7-9066-fc8b14bef672" providerId="ADAL" clId="{35A3D4CB-9595-50A7-9A2E-E80184E8CF3E}" dt="2026-06-19T15:05:01.521" v="7257"/>
          <ac:spMkLst>
            <pc:docMk/>
            <pc:sldMk cId="1181562448" sldId="865"/>
            <ac:spMk id="4" creationId="{51D40AB2-474F-C908-3777-BA15571D9EE5}"/>
          </ac:spMkLst>
        </pc:spChg>
        <pc:grpChg chg="add">
          <ac:chgData name="Niloy Saha" userId="0f430fac-d60c-4ff7-9066-fc8b14bef672" providerId="ADAL" clId="{35A3D4CB-9595-50A7-9A2E-E80184E8CF3E}" dt="2026-06-19T15:05:05.038" v="7258" actId="164"/>
          <ac:grpSpMkLst>
            <pc:docMk/>
            <pc:sldMk cId="1181562448" sldId="865"/>
            <ac:grpSpMk id="7" creationId="{BB12E86E-B2CD-E02C-0534-AA4095EF6242}"/>
          </ac:grpSpMkLst>
        </pc:grpChg>
        <pc:picChg chg="add mod">
          <ac:chgData name="Niloy Saha" userId="0f430fac-d60c-4ff7-9066-fc8b14bef672" providerId="ADAL" clId="{35A3D4CB-9595-50A7-9A2E-E80184E8CF3E}" dt="2026-06-19T15:05:01.521" v="7257"/>
          <ac:picMkLst>
            <pc:docMk/>
            <pc:sldMk cId="1181562448" sldId="865"/>
            <ac:picMk id="6" creationId="{06D956B8-8184-3436-52CC-4D108CDE61FF}"/>
          </ac:picMkLst>
        </pc:picChg>
        <pc:cxnChg chg="add mod">
          <ac:chgData name="Niloy Saha" userId="0f430fac-d60c-4ff7-9066-fc8b14bef672" providerId="ADAL" clId="{35A3D4CB-9595-50A7-9A2E-E80184E8CF3E}" dt="2026-06-19T15:05:01.521" v="7257"/>
          <ac:cxnSpMkLst>
            <pc:docMk/>
            <pc:sldMk cId="1181562448" sldId="865"/>
            <ac:cxnSpMk id="5" creationId="{2FF87D53-B703-98AD-ADEA-B7E76D24F9DA}"/>
          </ac:cxnSpMkLst>
        </pc:cxnChg>
      </pc:sldChg>
      <pc:sldChg chg="add del">
        <pc:chgData name="Niloy Saha" userId="0f430fac-d60c-4ff7-9066-fc8b14bef672" providerId="ADAL" clId="{35A3D4CB-9595-50A7-9A2E-E80184E8CF3E}" dt="2026-06-23T00:13:59.018" v="10902" actId="2696"/>
        <pc:sldMkLst>
          <pc:docMk/>
          <pc:sldMk cId="1548359466" sldId="877"/>
        </pc:sldMkLst>
      </pc:sldChg>
      <pc:sldChg chg="addSp delSp modSp add mod delAnim modAnim">
        <pc:chgData name="Niloy Saha" userId="0f430fac-d60c-4ff7-9066-fc8b14bef672" providerId="ADAL" clId="{35A3D4CB-9595-50A7-9A2E-E80184E8CF3E}" dt="2026-06-19T15:24:40.966" v="7368"/>
        <pc:sldMkLst>
          <pc:docMk/>
          <pc:sldMk cId="3095588372" sldId="881"/>
        </pc:sldMkLst>
        <pc:spChg chg="mod">
          <ac:chgData name="Niloy Saha" userId="0f430fac-d60c-4ff7-9066-fc8b14bef672" providerId="ADAL" clId="{35A3D4CB-9595-50A7-9A2E-E80184E8CF3E}" dt="2026-06-19T15:17:04.584" v="7282"/>
          <ac:spMkLst>
            <pc:docMk/>
            <pc:sldMk cId="3095588372" sldId="881"/>
            <ac:spMk id="3" creationId="{142E203A-90F6-7616-D29E-05D50A215EA2}"/>
          </ac:spMkLst>
        </pc:spChg>
        <pc:spChg chg="add mod">
          <ac:chgData name="Niloy Saha" userId="0f430fac-d60c-4ff7-9066-fc8b14bef672" providerId="ADAL" clId="{35A3D4CB-9595-50A7-9A2E-E80184E8CF3E}" dt="2026-06-19T15:21:14.265" v="7307" actId="1076"/>
          <ac:spMkLst>
            <pc:docMk/>
            <pc:sldMk cId="3095588372" sldId="881"/>
            <ac:spMk id="4" creationId="{565339B3-993C-0AD9-9416-88BE8A7D3968}"/>
          </ac:spMkLst>
        </pc:spChg>
        <pc:spChg chg="mod topLvl">
          <ac:chgData name="Niloy Saha" userId="0f430fac-d60c-4ff7-9066-fc8b14bef672" providerId="ADAL" clId="{35A3D4CB-9595-50A7-9A2E-E80184E8CF3E}" dt="2026-06-19T15:24:23.250" v="7363" actId="1076"/>
          <ac:spMkLst>
            <pc:docMk/>
            <pc:sldMk cId="3095588372" sldId="881"/>
            <ac:spMk id="13" creationId="{3EA21E6E-CB5B-60B0-7585-C71C655687E1}"/>
          </ac:spMkLst>
        </pc:spChg>
        <pc:spChg chg="mod">
          <ac:chgData name="Niloy Saha" userId="0f430fac-d60c-4ff7-9066-fc8b14bef672" providerId="ADAL" clId="{35A3D4CB-9595-50A7-9A2E-E80184E8CF3E}" dt="2026-06-19T15:23:29.811" v="7332" actId="1076"/>
          <ac:spMkLst>
            <pc:docMk/>
            <pc:sldMk cId="3095588372" sldId="881"/>
            <ac:spMk id="18" creationId="{BF40F10A-4D83-C302-792F-641089E1E5B6}"/>
          </ac:spMkLst>
        </pc:spChg>
        <pc:spChg chg="mod">
          <ac:chgData name="Niloy Saha" userId="0f430fac-d60c-4ff7-9066-fc8b14bef672" providerId="ADAL" clId="{35A3D4CB-9595-50A7-9A2E-E80184E8CF3E}" dt="2026-06-19T15:24:36.539" v="7366" actId="1076"/>
          <ac:spMkLst>
            <pc:docMk/>
            <pc:sldMk cId="3095588372" sldId="881"/>
            <ac:spMk id="24" creationId="{2833A29F-A45F-00AE-0900-D9C906913359}"/>
          </ac:spMkLst>
        </pc:spChg>
        <pc:grpChg chg="add mod">
          <ac:chgData name="Niloy Saha" userId="0f430fac-d60c-4ff7-9066-fc8b14bef672" providerId="ADAL" clId="{35A3D4CB-9595-50A7-9A2E-E80184E8CF3E}" dt="2026-06-19T15:24:05.062" v="7361" actId="1076"/>
          <ac:grpSpMkLst>
            <pc:docMk/>
            <pc:sldMk cId="3095588372" sldId="881"/>
            <ac:grpSpMk id="11" creationId="{E5D855DD-1972-8804-360A-4085892697AD}"/>
          </ac:grpSpMkLst>
        </pc:grpChg>
        <pc:grpChg chg="add mod">
          <ac:chgData name="Niloy Saha" userId="0f430fac-d60c-4ff7-9066-fc8b14bef672" providerId="ADAL" clId="{35A3D4CB-9595-50A7-9A2E-E80184E8CF3E}" dt="2026-06-19T15:24:31.523" v="7365" actId="1076"/>
          <ac:grpSpMkLst>
            <pc:docMk/>
            <pc:sldMk cId="3095588372" sldId="881"/>
            <ac:grpSpMk id="17" creationId="{7B78E9C5-E080-CADC-3349-1C66937BFD76}"/>
          </ac:grpSpMkLst>
        </pc:grpChg>
        <pc:picChg chg="add mod">
          <ac:chgData name="Niloy Saha" userId="0f430fac-d60c-4ff7-9066-fc8b14bef672" providerId="ADAL" clId="{35A3D4CB-9595-50A7-9A2E-E80184E8CF3E}" dt="2026-06-19T15:19:52.881" v="7297" actId="14100"/>
          <ac:picMkLst>
            <pc:docMk/>
            <pc:sldMk cId="3095588372" sldId="881"/>
            <ac:picMk id="2" creationId="{139DD0F7-4C07-67E9-8EFD-BD562F0DD91B}"/>
          </ac:picMkLst>
        </pc:picChg>
        <pc:cxnChg chg="add mod">
          <ac:chgData name="Niloy Saha" userId="0f430fac-d60c-4ff7-9066-fc8b14bef672" providerId="ADAL" clId="{35A3D4CB-9595-50A7-9A2E-E80184E8CF3E}" dt="2026-06-19T15:21:18.134" v="7308" actId="14100"/>
          <ac:cxnSpMkLst>
            <pc:docMk/>
            <pc:sldMk cId="3095588372" sldId="881"/>
            <ac:cxnSpMk id="8" creationId="{49EC7064-8E83-74AF-E30B-87EB6D272913}"/>
          </ac:cxnSpMkLst>
        </pc:cxnChg>
      </pc:sldChg>
      <pc:sldChg chg="addSp delSp modSp add mod addAnim delAnim modAnim">
        <pc:chgData name="Niloy Saha" userId="0f430fac-d60c-4ff7-9066-fc8b14bef672" providerId="ADAL" clId="{35A3D4CB-9595-50A7-9A2E-E80184E8CF3E}" dt="2026-06-19T23:39:30.413" v="9422" actId="165"/>
        <pc:sldMkLst>
          <pc:docMk/>
          <pc:sldMk cId="985172308" sldId="885"/>
        </pc:sldMkLst>
        <pc:spChg chg="mod">
          <ac:chgData name="Niloy Saha" userId="0f430fac-d60c-4ff7-9066-fc8b14bef672" providerId="ADAL" clId="{35A3D4CB-9595-50A7-9A2E-E80184E8CF3E}" dt="2026-06-19T20:55:21.412" v="8565"/>
          <ac:spMkLst>
            <pc:docMk/>
            <pc:sldMk cId="985172308" sldId="885"/>
            <ac:spMk id="3" creationId="{67E01E4E-B938-A229-4102-6D71258EF3B5}"/>
          </ac:spMkLst>
        </pc:spChg>
        <pc:spChg chg="add mod">
          <ac:chgData name="Niloy Saha" userId="0f430fac-d60c-4ff7-9066-fc8b14bef672" providerId="ADAL" clId="{35A3D4CB-9595-50A7-9A2E-E80184E8CF3E}" dt="2026-06-19T15:34:40.131" v="7436" actId="14100"/>
          <ac:spMkLst>
            <pc:docMk/>
            <pc:sldMk cId="985172308" sldId="885"/>
            <ac:spMk id="12" creationId="{7FCCBA61-2FEA-EBA3-E0E1-D03467B5D575}"/>
          </ac:spMkLst>
        </pc:spChg>
        <pc:spChg chg="add del mod topLvl">
          <ac:chgData name="Niloy Saha" userId="0f430fac-d60c-4ff7-9066-fc8b14bef672" providerId="ADAL" clId="{35A3D4CB-9595-50A7-9A2E-E80184E8CF3E}" dt="2026-06-19T23:39:30.413" v="9422" actId="165"/>
          <ac:spMkLst>
            <pc:docMk/>
            <pc:sldMk cId="985172308" sldId="885"/>
            <ac:spMk id="13" creationId="{94140D6F-30EF-148C-F940-D98299E1B6AC}"/>
          </ac:spMkLst>
        </pc:spChg>
        <pc:spChg chg="add del mod topLvl">
          <ac:chgData name="Niloy Saha" userId="0f430fac-d60c-4ff7-9066-fc8b14bef672" providerId="ADAL" clId="{35A3D4CB-9595-50A7-9A2E-E80184E8CF3E}" dt="2026-06-19T23:39:30.413" v="9422" actId="165"/>
          <ac:spMkLst>
            <pc:docMk/>
            <pc:sldMk cId="985172308" sldId="885"/>
            <ac:spMk id="14" creationId="{9E5B3F49-9C0B-EA53-D3DA-FC77F927D9B9}"/>
          </ac:spMkLst>
        </pc:spChg>
        <pc:grpChg chg="add del mod">
          <ac:chgData name="Niloy Saha" userId="0f430fac-d60c-4ff7-9066-fc8b14bef672" providerId="ADAL" clId="{35A3D4CB-9595-50A7-9A2E-E80184E8CF3E}" dt="2026-06-19T23:39:30.413" v="9422" actId="165"/>
          <ac:grpSpMkLst>
            <pc:docMk/>
            <pc:sldMk cId="985172308" sldId="885"/>
            <ac:grpSpMk id="15" creationId="{84C37010-4D23-85C7-4A53-B9B3E63222FC}"/>
          </ac:grpSpMkLst>
        </pc:grpChg>
      </pc:sldChg>
      <pc:sldChg chg="addSp delSp modSp add mod modAnim">
        <pc:chgData name="Niloy Saha" userId="0f430fac-d60c-4ff7-9066-fc8b14bef672" providerId="ADAL" clId="{35A3D4CB-9595-50A7-9A2E-E80184E8CF3E}" dt="2026-06-19T20:52:35.280" v="8560" actId="113"/>
        <pc:sldMkLst>
          <pc:docMk/>
          <pc:sldMk cId="3235213942" sldId="893"/>
        </pc:sldMkLst>
        <pc:spChg chg="mod">
          <ac:chgData name="Niloy Saha" userId="0f430fac-d60c-4ff7-9066-fc8b14bef672" providerId="ADAL" clId="{35A3D4CB-9595-50A7-9A2E-E80184E8CF3E}" dt="2026-06-19T20:52:03.240" v="8554"/>
          <ac:spMkLst>
            <pc:docMk/>
            <pc:sldMk cId="3235213942" sldId="893"/>
            <ac:spMk id="3" creationId="{8F589FC4-8DA5-8DD3-2912-0F9D412D768D}"/>
          </ac:spMkLst>
        </pc:spChg>
        <pc:spChg chg="mod">
          <ac:chgData name="Niloy Saha" userId="0f430fac-d60c-4ff7-9066-fc8b14bef672" providerId="ADAL" clId="{35A3D4CB-9595-50A7-9A2E-E80184E8CF3E}" dt="2026-06-19T15:37:25.995" v="7464" actId="1076"/>
          <ac:spMkLst>
            <pc:docMk/>
            <pc:sldMk cId="3235213942" sldId="893"/>
            <ac:spMk id="23" creationId="{67879558-279C-F535-DFA3-DBAB4D34B72F}"/>
          </ac:spMkLst>
        </pc:spChg>
        <pc:spChg chg="mod">
          <ac:chgData name="Niloy Saha" userId="0f430fac-d60c-4ff7-9066-fc8b14bef672" providerId="ADAL" clId="{35A3D4CB-9595-50A7-9A2E-E80184E8CF3E}" dt="2026-06-19T20:52:35.280" v="8560" actId="113"/>
          <ac:spMkLst>
            <pc:docMk/>
            <pc:sldMk cId="3235213942" sldId="893"/>
            <ac:spMk id="24" creationId="{368C3439-4677-12E3-DEFE-54D364AF38C3}"/>
          </ac:spMkLst>
        </pc:spChg>
        <pc:grpChg chg="add">
          <ac:chgData name="Niloy Saha" userId="0f430fac-d60c-4ff7-9066-fc8b14bef672" providerId="ADAL" clId="{35A3D4CB-9595-50A7-9A2E-E80184E8CF3E}" dt="2026-06-19T15:36:09.854" v="7456" actId="164"/>
          <ac:grpSpMkLst>
            <pc:docMk/>
            <pc:sldMk cId="3235213942" sldId="893"/>
            <ac:grpSpMk id="31" creationId="{7D6BB7C4-8728-5210-2010-FBC9D99F30FF}"/>
          </ac:grpSpMkLst>
        </pc:grpChg>
        <pc:grpChg chg="add">
          <ac:chgData name="Niloy Saha" userId="0f430fac-d60c-4ff7-9066-fc8b14bef672" providerId="ADAL" clId="{35A3D4CB-9595-50A7-9A2E-E80184E8CF3E}" dt="2026-06-19T15:36:23.006" v="7458" actId="164"/>
          <ac:grpSpMkLst>
            <pc:docMk/>
            <pc:sldMk cId="3235213942" sldId="893"/>
            <ac:grpSpMk id="32" creationId="{54A105DB-7991-5733-EFE7-809D3F9206B2}"/>
          </ac:grpSpMkLst>
        </pc:grpChg>
        <pc:grpChg chg="add">
          <ac:chgData name="Niloy Saha" userId="0f430fac-d60c-4ff7-9066-fc8b14bef672" providerId="ADAL" clId="{35A3D4CB-9595-50A7-9A2E-E80184E8CF3E}" dt="2026-06-19T15:37:34.421" v="7466" actId="164"/>
          <ac:grpSpMkLst>
            <pc:docMk/>
            <pc:sldMk cId="3235213942" sldId="893"/>
            <ac:grpSpMk id="33" creationId="{5E985FF7-0D92-437B-AD69-CC2C8EE6D8C8}"/>
          </ac:grpSpMkLst>
        </pc:grpChg>
        <pc:grpChg chg="add">
          <ac:chgData name="Niloy Saha" userId="0f430fac-d60c-4ff7-9066-fc8b14bef672" providerId="ADAL" clId="{35A3D4CB-9595-50A7-9A2E-E80184E8CF3E}" dt="2026-06-19T15:37:55.150" v="7469" actId="164"/>
          <ac:grpSpMkLst>
            <pc:docMk/>
            <pc:sldMk cId="3235213942" sldId="893"/>
            <ac:grpSpMk id="34" creationId="{161AADA3-31F5-8D7C-6376-0D70BF59014E}"/>
          </ac:grpSpMkLst>
        </pc:grpChg>
      </pc:sldChg>
      <pc:sldChg chg="addSp modSp add mod modAnim">
        <pc:chgData name="Niloy Saha" userId="0f430fac-d60c-4ff7-9066-fc8b14bef672" providerId="ADAL" clId="{35A3D4CB-9595-50A7-9A2E-E80184E8CF3E}" dt="2026-06-19T22:16:54.625" v="9200"/>
        <pc:sldMkLst>
          <pc:docMk/>
          <pc:sldMk cId="1799982717" sldId="896"/>
        </pc:sldMkLst>
        <pc:spChg chg="mod">
          <ac:chgData name="Niloy Saha" userId="0f430fac-d60c-4ff7-9066-fc8b14bef672" providerId="ADAL" clId="{35A3D4CB-9595-50A7-9A2E-E80184E8CF3E}" dt="2026-06-19T22:16:06.459" v="9194"/>
          <ac:spMkLst>
            <pc:docMk/>
            <pc:sldMk cId="1799982717" sldId="896"/>
            <ac:spMk id="2" creationId="{B996E3A0-CB1D-D681-D8B4-C5D3AEF3DF09}"/>
          </ac:spMkLst>
        </pc:spChg>
        <pc:grpChg chg="add">
          <ac:chgData name="Niloy Saha" userId="0f430fac-d60c-4ff7-9066-fc8b14bef672" providerId="ADAL" clId="{35A3D4CB-9595-50A7-9A2E-E80184E8CF3E}" dt="2026-06-19T22:16:22.291" v="9195" actId="164"/>
          <ac:grpSpMkLst>
            <pc:docMk/>
            <pc:sldMk cId="1799982717" sldId="896"/>
            <ac:grpSpMk id="3" creationId="{C9DABC6B-CA0D-692F-F5CF-EF81B6B3D347}"/>
          </ac:grpSpMkLst>
        </pc:grpChg>
        <pc:grpChg chg="add">
          <ac:chgData name="Niloy Saha" userId="0f430fac-d60c-4ff7-9066-fc8b14bef672" providerId="ADAL" clId="{35A3D4CB-9595-50A7-9A2E-E80184E8CF3E}" dt="2026-06-19T22:16:30.971" v="9196" actId="164"/>
          <ac:grpSpMkLst>
            <pc:docMk/>
            <pc:sldMk cId="1799982717" sldId="896"/>
            <ac:grpSpMk id="4" creationId="{E3ADB23D-9062-495E-8D10-F0B7CFB97D47}"/>
          </ac:grpSpMkLst>
        </pc:grpChg>
        <pc:grpChg chg="add">
          <ac:chgData name="Niloy Saha" userId="0f430fac-d60c-4ff7-9066-fc8b14bef672" providerId="ADAL" clId="{35A3D4CB-9595-50A7-9A2E-E80184E8CF3E}" dt="2026-06-19T22:16:43.301" v="9197" actId="164"/>
          <ac:grpSpMkLst>
            <pc:docMk/>
            <pc:sldMk cId="1799982717" sldId="896"/>
            <ac:grpSpMk id="5" creationId="{7ED5D3D6-CC8D-4BC8-E794-BEA42E8C51FD}"/>
          </ac:grpSpMkLst>
        </pc:grpChg>
      </pc:sldChg>
      <pc:sldChg chg="addSp delSp modSp add mod delAnim modAnim modNotesTx">
        <pc:chgData name="Niloy Saha" userId="0f430fac-d60c-4ff7-9066-fc8b14bef672" providerId="ADAL" clId="{35A3D4CB-9595-50A7-9A2E-E80184E8CF3E}" dt="2026-06-21T12:52:28.870" v="9835" actId="20577"/>
        <pc:sldMkLst>
          <pc:docMk/>
          <pc:sldMk cId="1128748492" sldId="898"/>
        </pc:sldMkLst>
        <pc:spChg chg="mod">
          <ac:chgData name="Niloy Saha" userId="0f430fac-d60c-4ff7-9066-fc8b14bef672" providerId="ADAL" clId="{35A3D4CB-9595-50A7-9A2E-E80184E8CF3E}" dt="2026-06-19T17:00:38.939" v="7599" actId="20577"/>
          <ac:spMkLst>
            <pc:docMk/>
            <pc:sldMk cId="1128748492" sldId="898"/>
            <ac:spMk id="2" creationId="{35ADBCD1-E4ED-544D-F0CD-7050E9519D1B}"/>
          </ac:spMkLst>
        </pc:spChg>
        <pc:spChg chg="add mod">
          <ac:chgData name="Niloy Saha" userId="0f430fac-d60c-4ff7-9066-fc8b14bef672" providerId="ADAL" clId="{35A3D4CB-9595-50A7-9A2E-E80184E8CF3E}" dt="2026-06-20T00:04:31.966" v="9483" actId="14100"/>
          <ac:spMkLst>
            <pc:docMk/>
            <pc:sldMk cId="1128748492" sldId="898"/>
            <ac:spMk id="4" creationId="{2480CED9-2060-3BC1-446F-C77298A1AC81}"/>
          </ac:spMkLst>
        </pc:spChg>
        <pc:spChg chg="add mod">
          <ac:chgData name="Niloy Saha" userId="0f430fac-d60c-4ff7-9066-fc8b14bef672" providerId="ADAL" clId="{35A3D4CB-9595-50A7-9A2E-E80184E8CF3E}" dt="2026-06-20T00:05:26.097" v="9493" actId="108"/>
          <ac:spMkLst>
            <pc:docMk/>
            <pc:sldMk cId="1128748492" sldId="898"/>
            <ac:spMk id="5" creationId="{222514EE-AE84-F871-ACDE-DDBEB14D0440}"/>
          </ac:spMkLst>
        </pc:spChg>
        <pc:spChg chg="add mod">
          <ac:chgData name="Niloy Saha" userId="0f430fac-d60c-4ff7-9066-fc8b14bef672" providerId="ADAL" clId="{35A3D4CB-9595-50A7-9A2E-E80184E8CF3E}" dt="2026-06-20T00:06:22.586" v="9503" actId="108"/>
          <ac:spMkLst>
            <pc:docMk/>
            <pc:sldMk cId="1128748492" sldId="898"/>
            <ac:spMk id="6" creationId="{61EE1E71-94F2-AF29-184A-8844FC37FFFA}"/>
          </ac:spMkLst>
        </pc:spChg>
        <pc:spChg chg="add mod topLvl">
          <ac:chgData name="Niloy Saha" userId="0f430fac-d60c-4ff7-9066-fc8b14bef672" providerId="ADAL" clId="{35A3D4CB-9595-50A7-9A2E-E80184E8CF3E}" dt="2026-06-20T00:04:36.549" v="9484" actId="14100"/>
          <ac:spMkLst>
            <pc:docMk/>
            <pc:sldMk cId="1128748492" sldId="898"/>
            <ac:spMk id="15" creationId="{1C8587D5-14AA-CCFF-7E36-B2E81255668E}"/>
          </ac:spMkLst>
        </pc:spChg>
        <pc:spChg chg="add mod topLvl">
          <ac:chgData name="Niloy Saha" userId="0f430fac-d60c-4ff7-9066-fc8b14bef672" providerId="ADAL" clId="{35A3D4CB-9595-50A7-9A2E-E80184E8CF3E}" dt="2026-06-20T00:02:33.616" v="9465" actId="108"/>
          <ac:spMkLst>
            <pc:docMk/>
            <pc:sldMk cId="1128748492" sldId="898"/>
            <ac:spMk id="19" creationId="{8D67419A-6320-DD8B-75D5-51AF88D03415}"/>
          </ac:spMkLst>
        </pc:spChg>
        <pc:spChg chg="add mod topLvl">
          <ac:chgData name="Niloy Saha" userId="0f430fac-d60c-4ff7-9066-fc8b14bef672" providerId="ADAL" clId="{35A3D4CB-9595-50A7-9A2E-E80184E8CF3E}" dt="2026-06-20T00:10:01.866" v="9524" actId="207"/>
          <ac:spMkLst>
            <pc:docMk/>
            <pc:sldMk cId="1128748492" sldId="898"/>
            <ac:spMk id="21" creationId="{6870F2ED-28E3-D356-883F-633A013347DE}"/>
          </ac:spMkLst>
        </pc:spChg>
        <pc:spChg chg="add mod topLvl">
          <ac:chgData name="Niloy Saha" userId="0f430fac-d60c-4ff7-9066-fc8b14bef672" providerId="ADAL" clId="{35A3D4CB-9595-50A7-9A2E-E80184E8CF3E}" dt="2026-06-20T00:04:42.174" v="9485" actId="14100"/>
          <ac:spMkLst>
            <pc:docMk/>
            <pc:sldMk cId="1128748492" sldId="898"/>
            <ac:spMk id="22" creationId="{1941E7A1-F448-DCF4-C7C7-594C141C3C57}"/>
          </ac:spMkLst>
        </pc:spChg>
        <pc:spChg chg="add mod topLvl">
          <ac:chgData name="Niloy Saha" userId="0f430fac-d60c-4ff7-9066-fc8b14bef672" providerId="ADAL" clId="{35A3D4CB-9595-50A7-9A2E-E80184E8CF3E}" dt="2026-06-20T00:02:46.655" v="9466" actId="108"/>
          <ac:spMkLst>
            <pc:docMk/>
            <pc:sldMk cId="1128748492" sldId="898"/>
            <ac:spMk id="23" creationId="{B56C3238-8C13-228D-A675-CC730DFB3446}"/>
          </ac:spMkLst>
        </pc:spChg>
        <pc:spChg chg="add mod">
          <ac:chgData name="Niloy Saha" userId="0f430fac-d60c-4ff7-9066-fc8b14bef672" providerId="ADAL" clId="{35A3D4CB-9595-50A7-9A2E-E80184E8CF3E}" dt="2026-06-20T00:09:56.629" v="9523" actId="207"/>
          <ac:spMkLst>
            <pc:docMk/>
            <pc:sldMk cId="1128748492" sldId="898"/>
            <ac:spMk id="25" creationId="{0F260B0A-A06D-A43F-A3B3-3B1C9DA94E0C}"/>
          </ac:spMkLst>
        </pc:spChg>
        <pc:spChg chg="add mod topLvl">
          <ac:chgData name="Niloy Saha" userId="0f430fac-d60c-4ff7-9066-fc8b14bef672" providerId="ADAL" clId="{35A3D4CB-9595-50A7-9A2E-E80184E8CF3E}" dt="2026-06-20T00:03:03.667" v="9468" actId="14100"/>
          <ac:spMkLst>
            <pc:docMk/>
            <pc:sldMk cId="1128748492" sldId="898"/>
            <ac:spMk id="26" creationId="{9EC2BE24-7B30-0833-A47B-13E0B8454A52}"/>
          </ac:spMkLst>
        </pc:spChg>
        <pc:spChg chg="add mod topLvl">
          <ac:chgData name="Niloy Saha" userId="0f430fac-d60c-4ff7-9066-fc8b14bef672" providerId="ADAL" clId="{35A3D4CB-9595-50A7-9A2E-E80184E8CF3E}" dt="2026-06-20T00:03:07.380" v="9469" actId="14100"/>
          <ac:spMkLst>
            <pc:docMk/>
            <pc:sldMk cId="1128748492" sldId="898"/>
            <ac:spMk id="27" creationId="{7D51CE9F-98BA-C739-E1B1-D072383BA111}"/>
          </ac:spMkLst>
        </pc:spChg>
        <pc:spChg chg="add mod">
          <ac:chgData name="Niloy Saha" userId="0f430fac-d60c-4ff7-9066-fc8b14bef672" providerId="ADAL" clId="{35A3D4CB-9595-50A7-9A2E-E80184E8CF3E}" dt="2026-06-20T00:10:05.803" v="9525" actId="207"/>
          <ac:spMkLst>
            <pc:docMk/>
            <pc:sldMk cId="1128748492" sldId="898"/>
            <ac:spMk id="29" creationId="{AF1920E4-821F-7A3B-530F-C2E6AAA9CCF2}"/>
          </ac:spMkLst>
        </pc:spChg>
        <pc:spChg chg="mod topLvl">
          <ac:chgData name="Niloy Saha" userId="0f430fac-d60c-4ff7-9066-fc8b14bef672" providerId="ADAL" clId="{35A3D4CB-9595-50A7-9A2E-E80184E8CF3E}" dt="2026-06-20T20:45:23.269" v="9749" actId="1076"/>
          <ac:spMkLst>
            <pc:docMk/>
            <pc:sldMk cId="1128748492" sldId="898"/>
            <ac:spMk id="35" creationId="{E6025290-FF1D-811E-D39A-D8BE24618E1D}"/>
          </ac:spMkLst>
        </pc:spChg>
        <pc:grpChg chg="add">
          <ac:chgData name="Niloy Saha" userId="0f430fac-d60c-4ff7-9066-fc8b14bef672" providerId="ADAL" clId="{35A3D4CB-9595-50A7-9A2E-E80184E8CF3E}" dt="2026-06-20T00:06:41.686" v="9505" actId="164"/>
          <ac:grpSpMkLst>
            <pc:docMk/>
            <pc:sldMk cId="1128748492" sldId="898"/>
            <ac:grpSpMk id="7" creationId="{810E537F-9417-C90F-25DE-D8DDE8B0BAAC}"/>
          </ac:grpSpMkLst>
        </pc:grpChg>
        <pc:grpChg chg="add">
          <ac:chgData name="Niloy Saha" userId="0f430fac-d60c-4ff7-9066-fc8b14bef672" providerId="ADAL" clId="{35A3D4CB-9595-50A7-9A2E-E80184E8CF3E}" dt="2026-06-20T00:06:51.041" v="9506" actId="164"/>
          <ac:grpSpMkLst>
            <pc:docMk/>
            <pc:sldMk cId="1128748492" sldId="898"/>
            <ac:grpSpMk id="9" creationId="{12D32A7F-4687-2E5F-A955-63ACFCC494FF}"/>
          </ac:grpSpMkLst>
        </pc:grpChg>
        <pc:grpChg chg="add">
          <ac:chgData name="Niloy Saha" userId="0f430fac-d60c-4ff7-9066-fc8b14bef672" providerId="ADAL" clId="{35A3D4CB-9595-50A7-9A2E-E80184E8CF3E}" dt="2026-06-20T00:06:58.813" v="9507" actId="164"/>
          <ac:grpSpMkLst>
            <pc:docMk/>
            <pc:sldMk cId="1128748492" sldId="898"/>
            <ac:grpSpMk id="11" creationId="{E6B5382B-CA5C-E06D-9450-CAD5E9A386CF}"/>
          </ac:grpSpMkLst>
        </pc:grpChg>
        <pc:picChg chg="add mod">
          <ac:chgData name="Niloy Saha" userId="0f430fac-d60c-4ff7-9066-fc8b14bef672" providerId="ADAL" clId="{35A3D4CB-9595-50A7-9A2E-E80184E8CF3E}" dt="2026-06-20T00:01:12.359" v="9444" actId="2085"/>
          <ac:picMkLst>
            <pc:docMk/>
            <pc:sldMk cId="1128748492" sldId="898"/>
            <ac:picMk id="8" creationId="{FCA1FF25-E9BD-B149-8496-8FCD86FC79C7}"/>
          </ac:picMkLst>
        </pc:picChg>
        <pc:picChg chg="add mod modCrop">
          <ac:chgData name="Niloy Saha" userId="0f430fac-d60c-4ff7-9066-fc8b14bef672" providerId="ADAL" clId="{35A3D4CB-9595-50A7-9A2E-E80184E8CF3E}" dt="2026-06-19T16:54:58.938" v="7542" actId="1076"/>
          <ac:picMkLst>
            <pc:docMk/>
            <pc:sldMk cId="1128748492" sldId="898"/>
            <ac:picMk id="10" creationId="{5DC11148-C51C-2FF3-884F-183B345F832E}"/>
          </ac:picMkLst>
        </pc:picChg>
        <pc:picChg chg="add mod">
          <ac:chgData name="Niloy Saha" userId="0f430fac-d60c-4ff7-9066-fc8b14bef672" providerId="ADAL" clId="{35A3D4CB-9595-50A7-9A2E-E80184E8CF3E}" dt="2026-06-19T16:55:28.023" v="7548" actId="1076"/>
          <ac:picMkLst>
            <pc:docMk/>
            <pc:sldMk cId="1128748492" sldId="898"/>
            <ac:picMk id="14" creationId="{9DA098F6-25DA-3EED-F606-6A2231B2743B}"/>
          </ac:picMkLst>
        </pc:picChg>
      </pc:sldChg>
      <pc:sldChg chg="add del">
        <pc:chgData name="Niloy Saha" userId="0f430fac-d60c-4ff7-9066-fc8b14bef672" providerId="ADAL" clId="{35A3D4CB-9595-50A7-9A2E-E80184E8CF3E}" dt="2026-06-23T00:13:59.029" v="10903" actId="2696"/>
        <pc:sldMkLst>
          <pc:docMk/>
          <pc:sldMk cId="2090029683" sldId="899"/>
        </pc:sldMkLst>
      </pc:sldChg>
      <pc:sldChg chg="add del">
        <pc:chgData name="Niloy Saha" userId="0f430fac-d60c-4ff7-9066-fc8b14bef672" providerId="ADAL" clId="{35A3D4CB-9595-50A7-9A2E-E80184E8CF3E}" dt="2026-06-23T00:13:59.031" v="10904" actId="2696"/>
        <pc:sldMkLst>
          <pc:docMk/>
          <pc:sldMk cId="2755462862" sldId="911"/>
        </pc:sldMkLst>
      </pc:sldChg>
      <pc:sldChg chg="modSp add mod modAnim">
        <pc:chgData name="Niloy Saha" userId="0f430fac-d60c-4ff7-9066-fc8b14bef672" providerId="ADAL" clId="{35A3D4CB-9595-50A7-9A2E-E80184E8CF3E}" dt="2026-06-20T00:10:36.804" v="9528"/>
        <pc:sldMkLst>
          <pc:docMk/>
          <pc:sldMk cId="1116542655" sldId="912"/>
        </pc:sldMkLst>
        <pc:spChg chg="mod">
          <ac:chgData name="Niloy Saha" userId="0f430fac-d60c-4ff7-9066-fc8b14bef672" providerId="ADAL" clId="{35A3D4CB-9595-50A7-9A2E-E80184E8CF3E}" dt="2026-06-19T17:33:54.051" v="8147" actId="20577"/>
          <ac:spMkLst>
            <pc:docMk/>
            <pc:sldMk cId="1116542655" sldId="912"/>
            <ac:spMk id="2" creationId="{3FD8B8A2-3D78-827D-32E0-E12B955291EC}"/>
          </ac:spMkLst>
        </pc:spChg>
        <pc:spChg chg="mod">
          <ac:chgData name="Niloy Saha" userId="0f430fac-d60c-4ff7-9066-fc8b14bef672" providerId="ADAL" clId="{35A3D4CB-9595-50A7-9A2E-E80184E8CF3E}" dt="2026-06-19T20:53:37.192" v="8564" actId="20577"/>
          <ac:spMkLst>
            <pc:docMk/>
            <pc:sldMk cId="1116542655" sldId="912"/>
            <ac:spMk id="6" creationId="{AB1DFC78-545A-13CB-4300-C97B516AFE1F}"/>
          </ac:spMkLst>
        </pc:spChg>
        <pc:picChg chg="mod">
          <ac:chgData name="Niloy Saha" userId="0f430fac-d60c-4ff7-9066-fc8b14bef672" providerId="ADAL" clId="{35A3D4CB-9595-50A7-9A2E-E80184E8CF3E}" dt="2026-06-19T17:34:02.017" v="8149" actId="1076"/>
          <ac:picMkLst>
            <pc:docMk/>
            <pc:sldMk cId="1116542655" sldId="912"/>
            <ac:picMk id="5" creationId="{8F4EEC15-C15E-E5E6-0CD2-65D04474AB76}"/>
          </ac:picMkLst>
        </pc:picChg>
      </pc:sldChg>
      <pc:sldChg chg="add del">
        <pc:chgData name="Niloy Saha" userId="0f430fac-d60c-4ff7-9066-fc8b14bef672" providerId="ADAL" clId="{35A3D4CB-9595-50A7-9A2E-E80184E8CF3E}" dt="2026-06-23T00:13:59.034" v="10905" actId="2696"/>
        <pc:sldMkLst>
          <pc:docMk/>
          <pc:sldMk cId="2879067311" sldId="913"/>
        </pc:sldMkLst>
      </pc:sldChg>
      <pc:sldChg chg="add del">
        <pc:chgData name="Niloy Saha" userId="0f430fac-d60c-4ff7-9066-fc8b14bef672" providerId="ADAL" clId="{35A3D4CB-9595-50A7-9A2E-E80184E8CF3E}" dt="2026-06-23T00:13:59.036" v="10906" actId="2696"/>
        <pc:sldMkLst>
          <pc:docMk/>
          <pc:sldMk cId="13867832" sldId="914"/>
        </pc:sldMkLst>
      </pc:sldChg>
      <pc:sldChg chg="add del">
        <pc:chgData name="Niloy Saha" userId="0f430fac-d60c-4ff7-9066-fc8b14bef672" providerId="ADAL" clId="{35A3D4CB-9595-50A7-9A2E-E80184E8CF3E}" dt="2026-06-23T00:13:59.038" v="10907" actId="2696"/>
        <pc:sldMkLst>
          <pc:docMk/>
          <pc:sldMk cId="2498788488" sldId="915"/>
        </pc:sldMkLst>
      </pc:sldChg>
      <pc:sldChg chg="add del">
        <pc:chgData name="Niloy Saha" userId="0f430fac-d60c-4ff7-9066-fc8b14bef672" providerId="ADAL" clId="{35A3D4CB-9595-50A7-9A2E-E80184E8CF3E}" dt="2026-06-23T00:13:59.040" v="10908" actId="2696"/>
        <pc:sldMkLst>
          <pc:docMk/>
          <pc:sldMk cId="2035600919" sldId="916"/>
        </pc:sldMkLst>
      </pc:sldChg>
      <pc:sldChg chg="add del">
        <pc:chgData name="Niloy Saha" userId="0f430fac-d60c-4ff7-9066-fc8b14bef672" providerId="ADAL" clId="{35A3D4CB-9595-50A7-9A2E-E80184E8CF3E}" dt="2026-06-23T00:13:58.999" v="10897" actId="2696"/>
        <pc:sldMkLst>
          <pc:docMk/>
          <pc:sldMk cId="1991008777" sldId="1021"/>
        </pc:sldMkLst>
      </pc:sldChg>
      <pc:sldChg chg="addSp delSp modSp add mod modAnim">
        <pc:chgData name="Niloy Saha" userId="0f430fac-d60c-4ff7-9066-fc8b14bef672" providerId="ADAL" clId="{35A3D4CB-9595-50A7-9A2E-E80184E8CF3E}" dt="2026-06-21T20:59:30.624" v="10248" actId="1076"/>
        <pc:sldMkLst>
          <pc:docMk/>
          <pc:sldMk cId="1817489080" sldId="1069"/>
        </pc:sldMkLst>
        <pc:spChg chg="add mod">
          <ac:chgData name="Niloy Saha" userId="0f430fac-d60c-4ff7-9066-fc8b14bef672" providerId="ADAL" clId="{35A3D4CB-9595-50A7-9A2E-E80184E8CF3E}" dt="2026-06-20T00:28:52.904" v="9648" actId="14100"/>
          <ac:spMkLst>
            <pc:docMk/>
            <pc:sldMk cId="1817489080" sldId="1069"/>
            <ac:spMk id="2" creationId="{74799682-4DC1-FBD6-735F-0DC673A00E6F}"/>
          </ac:spMkLst>
        </pc:spChg>
        <pc:spChg chg="add mod">
          <ac:chgData name="Niloy Saha" userId="0f430fac-d60c-4ff7-9066-fc8b14bef672" providerId="ADAL" clId="{35A3D4CB-9595-50A7-9A2E-E80184E8CF3E}" dt="2026-06-20T00:29:10.034" v="9652" actId="1076"/>
          <ac:spMkLst>
            <pc:docMk/>
            <pc:sldMk cId="1817489080" sldId="1069"/>
            <ac:spMk id="3" creationId="{B5F0DEE4-614B-2AB3-467C-67877C73FA56}"/>
          </ac:spMkLst>
        </pc:spChg>
        <pc:spChg chg="add del mod">
          <ac:chgData name="Niloy Saha" userId="0f430fac-d60c-4ff7-9066-fc8b14bef672" providerId="ADAL" clId="{35A3D4CB-9595-50A7-9A2E-E80184E8CF3E}" dt="2026-06-19T14:52:06.028" v="7064" actId="20577"/>
          <ac:spMkLst>
            <pc:docMk/>
            <pc:sldMk cId="1817489080" sldId="1069"/>
            <ac:spMk id="4" creationId="{B18647CA-4E46-AB7E-375C-9E260ADA91BD}"/>
          </ac:spMkLst>
        </pc:spChg>
        <pc:spChg chg="add mod">
          <ac:chgData name="Niloy Saha" userId="0f430fac-d60c-4ff7-9066-fc8b14bef672" providerId="ADAL" clId="{35A3D4CB-9595-50A7-9A2E-E80184E8CF3E}" dt="2026-06-20T00:29:26.173" v="9655" actId="1076"/>
          <ac:spMkLst>
            <pc:docMk/>
            <pc:sldMk cId="1817489080" sldId="1069"/>
            <ac:spMk id="6" creationId="{E1659D5B-E849-0E6B-80A1-7A4B1D725B4D}"/>
          </ac:spMkLst>
        </pc:spChg>
        <pc:spChg chg="mod">
          <ac:chgData name="Niloy Saha" userId="0f430fac-d60c-4ff7-9066-fc8b14bef672" providerId="ADAL" clId="{35A3D4CB-9595-50A7-9A2E-E80184E8CF3E}" dt="2026-06-19T14:51:41.847" v="7013" actId="20577"/>
          <ac:spMkLst>
            <pc:docMk/>
            <pc:sldMk cId="1817489080" sldId="1069"/>
            <ac:spMk id="65" creationId="{C2DFE74D-DDB5-BE1B-D7D7-9AACFC7A8873}"/>
          </ac:spMkLst>
        </pc:spChg>
        <pc:spChg chg="mod">
          <ac:chgData name="Niloy Saha" userId="0f430fac-d60c-4ff7-9066-fc8b14bef672" providerId="ADAL" clId="{35A3D4CB-9595-50A7-9A2E-E80184E8CF3E}" dt="2026-06-20T00:28:11.768" v="9640" actId="20577"/>
          <ac:spMkLst>
            <pc:docMk/>
            <pc:sldMk cId="1817489080" sldId="1069"/>
            <ac:spMk id="401" creationId="{00000000-0000-0000-0000-000000000000}"/>
          </ac:spMkLst>
        </pc:spChg>
        <pc:spChg chg="mod">
          <ac:chgData name="Niloy Saha" userId="0f430fac-d60c-4ff7-9066-fc8b14bef672" providerId="ADAL" clId="{35A3D4CB-9595-50A7-9A2E-E80184E8CF3E}" dt="2026-06-21T20:59:30.624" v="10248" actId="1076"/>
          <ac:spMkLst>
            <pc:docMk/>
            <pc:sldMk cId="1817489080" sldId="1069"/>
            <ac:spMk id="402" creationId="{00000000-0000-0000-0000-000000000000}"/>
          </ac:spMkLst>
        </pc:spChg>
        <pc:spChg chg="mod">
          <ac:chgData name="Niloy Saha" userId="0f430fac-d60c-4ff7-9066-fc8b14bef672" providerId="ADAL" clId="{35A3D4CB-9595-50A7-9A2E-E80184E8CF3E}" dt="2026-06-20T00:29:17.466" v="9653" actId="20577"/>
          <ac:spMkLst>
            <pc:docMk/>
            <pc:sldMk cId="1817489080" sldId="1069"/>
            <ac:spMk id="403" creationId="{00000000-0000-0000-0000-000000000000}"/>
          </ac:spMkLst>
        </pc:spChg>
        <pc:grpChg chg="add">
          <ac:chgData name="Niloy Saha" userId="0f430fac-d60c-4ff7-9066-fc8b14bef672" providerId="ADAL" clId="{35A3D4CB-9595-50A7-9A2E-E80184E8CF3E}" dt="2026-06-20T00:29:54.813" v="9660" actId="164"/>
          <ac:grpSpMkLst>
            <pc:docMk/>
            <pc:sldMk cId="1817489080" sldId="1069"/>
            <ac:grpSpMk id="7" creationId="{7CC8F658-E918-C928-B857-BD61437897BA}"/>
          </ac:grpSpMkLst>
        </pc:grpChg>
        <pc:grpChg chg="add">
          <ac:chgData name="Niloy Saha" userId="0f430fac-d60c-4ff7-9066-fc8b14bef672" providerId="ADAL" clId="{35A3D4CB-9595-50A7-9A2E-E80184E8CF3E}" dt="2026-06-20T00:30:00.826" v="9661" actId="164"/>
          <ac:grpSpMkLst>
            <pc:docMk/>
            <pc:sldMk cId="1817489080" sldId="1069"/>
            <ac:grpSpMk id="8" creationId="{EF0723F0-03D3-6835-A4C8-DE9EA372861C}"/>
          </ac:grpSpMkLst>
        </pc:grpChg>
        <pc:grpChg chg="add">
          <ac:chgData name="Niloy Saha" userId="0f430fac-d60c-4ff7-9066-fc8b14bef672" providerId="ADAL" clId="{35A3D4CB-9595-50A7-9A2E-E80184E8CF3E}" dt="2026-06-20T00:30:06.031" v="9662" actId="164"/>
          <ac:grpSpMkLst>
            <pc:docMk/>
            <pc:sldMk cId="1817489080" sldId="1069"/>
            <ac:grpSpMk id="9" creationId="{AE85B818-F334-98AC-F9CF-7A7D72245567}"/>
          </ac:grpSpMkLst>
        </pc:grpChg>
      </pc:sldChg>
      <pc:sldChg chg="add del">
        <pc:chgData name="Niloy Saha" userId="0f430fac-d60c-4ff7-9066-fc8b14bef672" providerId="ADAL" clId="{35A3D4CB-9595-50A7-9A2E-E80184E8CF3E}" dt="2026-06-23T00:13:58.968" v="10894" actId="2696"/>
        <pc:sldMkLst>
          <pc:docMk/>
          <pc:sldMk cId="266310324" sldId="1081"/>
        </pc:sldMkLst>
      </pc:sldChg>
      <pc:sldChg chg="add del">
        <pc:chgData name="Niloy Saha" userId="0f430fac-d60c-4ff7-9066-fc8b14bef672" providerId="ADAL" clId="{35A3D4CB-9595-50A7-9A2E-E80184E8CF3E}" dt="2026-06-23T00:13:58.977" v="10895" actId="2696"/>
        <pc:sldMkLst>
          <pc:docMk/>
          <pc:sldMk cId="710317550" sldId="1091"/>
        </pc:sldMkLst>
      </pc:sldChg>
      <pc:sldChg chg="addSp delSp modSp add mod">
        <pc:chgData name="Niloy Saha" userId="0f430fac-d60c-4ff7-9066-fc8b14bef672" providerId="ADAL" clId="{35A3D4CB-9595-50A7-9A2E-E80184E8CF3E}" dt="2026-06-19T14:52:54.139" v="7067" actId="1076"/>
        <pc:sldMkLst>
          <pc:docMk/>
          <pc:sldMk cId="2256877224" sldId="1116"/>
        </pc:sldMkLst>
        <pc:spChg chg="mod">
          <ac:chgData name="Niloy Saha" userId="0f430fac-d60c-4ff7-9066-fc8b14bef672" providerId="ADAL" clId="{35A3D4CB-9595-50A7-9A2E-E80184E8CF3E}" dt="2026-06-19T14:52:54.139" v="7067" actId="1076"/>
          <ac:spMkLst>
            <pc:docMk/>
            <pc:sldMk cId="2256877224" sldId="1116"/>
            <ac:spMk id="6" creationId="{1C332B55-10C7-E514-80E4-5F8687F82404}"/>
          </ac:spMkLst>
        </pc:spChg>
        <pc:spChg chg="mod">
          <ac:chgData name="Niloy Saha" userId="0f430fac-d60c-4ff7-9066-fc8b14bef672" providerId="ADAL" clId="{35A3D4CB-9595-50A7-9A2E-E80184E8CF3E}" dt="2026-06-19T14:49:15.738" v="6907" actId="20577"/>
          <ac:spMkLst>
            <pc:docMk/>
            <pc:sldMk cId="2256877224" sldId="1116"/>
            <ac:spMk id="65" creationId="{2050C56E-FFD9-E347-C093-F199495DB19E}"/>
          </ac:spMkLst>
        </pc:spChg>
      </pc:sldChg>
      <pc:sldChg chg="modSp add mod">
        <pc:chgData name="Niloy Saha" userId="0f430fac-d60c-4ff7-9066-fc8b14bef672" providerId="ADAL" clId="{35A3D4CB-9595-50A7-9A2E-E80184E8CF3E}" dt="2026-06-19T14:50:34.095" v="6957" actId="20577"/>
        <pc:sldMkLst>
          <pc:docMk/>
          <pc:sldMk cId="2663051621" sldId="1140"/>
        </pc:sldMkLst>
        <pc:spChg chg="mod">
          <ac:chgData name="Niloy Saha" userId="0f430fac-d60c-4ff7-9066-fc8b14bef672" providerId="ADAL" clId="{35A3D4CB-9595-50A7-9A2E-E80184E8CF3E}" dt="2026-06-19T14:50:34.095" v="6957" actId="20577"/>
          <ac:spMkLst>
            <pc:docMk/>
            <pc:sldMk cId="2663051621" sldId="1140"/>
            <ac:spMk id="65" creationId="{D8B24F19-CC1B-6EDB-37E6-3B67C634D9D6}"/>
          </ac:spMkLst>
        </pc:spChg>
      </pc:sldChg>
      <pc:sldChg chg="addSp modSp add mod modAnim">
        <pc:chgData name="Niloy Saha" userId="0f430fac-d60c-4ff7-9066-fc8b14bef672" providerId="ADAL" clId="{35A3D4CB-9595-50A7-9A2E-E80184E8CF3E}" dt="2026-06-20T00:23:27.948" v="9625"/>
        <pc:sldMkLst>
          <pc:docMk/>
          <pc:sldMk cId="2229234005" sldId="1141"/>
        </pc:sldMkLst>
        <pc:spChg chg="mod">
          <ac:chgData name="Niloy Saha" userId="0f430fac-d60c-4ff7-9066-fc8b14bef672" providerId="ADAL" clId="{35A3D4CB-9595-50A7-9A2E-E80184E8CF3E}" dt="2026-06-19T14:51:22.904" v="6981" actId="20577"/>
          <ac:spMkLst>
            <pc:docMk/>
            <pc:sldMk cId="2229234005" sldId="1141"/>
            <ac:spMk id="65" creationId="{CC7763F9-8D45-2F5C-9D8E-8F400CCD6C3D}"/>
          </ac:spMkLst>
        </pc:spChg>
        <pc:picChg chg="mod">
          <ac:chgData name="Niloy Saha" userId="0f430fac-d60c-4ff7-9066-fc8b14bef672" providerId="ADAL" clId="{35A3D4CB-9595-50A7-9A2E-E80184E8CF3E}" dt="2026-06-19T14:54:11.618" v="7085" actId="14100"/>
          <ac:picMkLst>
            <pc:docMk/>
            <pc:sldMk cId="2229234005" sldId="1141"/>
            <ac:picMk id="2" creationId="{B1BC109E-199C-C433-E4CB-228608CEE522}"/>
          </ac:picMkLst>
        </pc:picChg>
        <pc:picChg chg="add mod">
          <ac:chgData name="Niloy Saha" userId="0f430fac-d60c-4ff7-9066-fc8b14bef672" providerId="ADAL" clId="{35A3D4CB-9595-50A7-9A2E-E80184E8CF3E}" dt="2026-06-19T14:54:08.550" v="7084"/>
          <ac:picMkLst>
            <pc:docMk/>
            <pc:sldMk cId="2229234005" sldId="1141"/>
            <ac:picMk id="5" creationId="{BF65C8EB-4819-6DAA-34A1-EE1DD4E50996}"/>
          </ac:picMkLst>
        </pc:picChg>
      </pc:sldChg>
      <pc:sldChg chg="add del">
        <pc:chgData name="Niloy Saha" userId="0f430fac-d60c-4ff7-9066-fc8b14bef672" providerId="ADAL" clId="{35A3D4CB-9595-50A7-9A2E-E80184E8CF3E}" dt="2026-06-23T00:13:58.992" v="10896" actId="2696"/>
        <pc:sldMkLst>
          <pc:docMk/>
          <pc:sldMk cId="2180645128" sldId="1144"/>
        </pc:sldMkLst>
      </pc:sldChg>
      <pc:sldChg chg="modSp add mod">
        <pc:chgData name="Niloy Saha" userId="0f430fac-d60c-4ff7-9066-fc8b14bef672" providerId="ADAL" clId="{35A3D4CB-9595-50A7-9A2E-E80184E8CF3E}" dt="2026-06-19T14:58:49.651" v="7215" actId="20577"/>
        <pc:sldMkLst>
          <pc:docMk/>
          <pc:sldMk cId="3382576757" sldId="1146"/>
        </pc:sldMkLst>
        <pc:spChg chg="mod">
          <ac:chgData name="Niloy Saha" userId="0f430fac-d60c-4ff7-9066-fc8b14bef672" providerId="ADAL" clId="{35A3D4CB-9595-50A7-9A2E-E80184E8CF3E}" dt="2026-06-19T14:58:49.651" v="7215" actId="20577"/>
          <ac:spMkLst>
            <pc:docMk/>
            <pc:sldMk cId="3382576757" sldId="1146"/>
            <ac:spMk id="2" creationId="{F1C4855E-C4AF-55F9-33D7-A493405E59B7}"/>
          </ac:spMkLst>
        </pc:spChg>
      </pc:sldChg>
      <pc:sldChg chg="modSp add del mod setBg">
        <pc:chgData name="Niloy Saha" userId="0f430fac-d60c-4ff7-9066-fc8b14bef672" providerId="ADAL" clId="{35A3D4CB-9595-50A7-9A2E-E80184E8CF3E}" dt="2026-06-23T00:13:58.959" v="10893" actId="2696"/>
        <pc:sldMkLst>
          <pc:docMk/>
          <pc:sldMk cId="4101430763" sldId="1147"/>
        </pc:sldMkLst>
      </pc:sldChg>
      <pc:sldChg chg="add del">
        <pc:chgData name="Niloy Saha" userId="0f430fac-d60c-4ff7-9066-fc8b14bef672" providerId="ADAL" clId="{35A3D4CB-9595-50A7-9A2E-E80184E8CF3E}" dt="2026-06-23T00:13:59.007" v="10899" actId="2696"/>
        <pc:sldMkLst>
          <pc:docMk/>
          <pc:sldMk cId="2496304022" sldId="1148"/>
        </pc:sldMkLst>
      </pc:sldChg>
      <pc:sldChg chg="modSp add del mod ord">
        <pc:chgData name="Niloy Saha" userId="0f430fac-d60c-4ff7-9066-fc8b14bef672" providerId="ADAL" clId="{35A3D4CB-9595-50A7-9A2E-E80184E8CF3E}" dt="2026-06-23T00:13:59.011" v="10901" actId="2696"/>
        <pc:sldMkLst>
          <pc:docMk/>
          <pc:sldMk cId="562109144" sldId="1149"/>
        </pc:sldMkLst>
      </pc:sldChg>
      <pc:sldChg chg="addSp delSp modSp add mod delAnim modAnim modNotesTx">
        <pc:chgData name="Niloy Saha" userId="0f430fac-d60c-4ff7-9066-fc8b14bef672" providerId="ADAL" clId="{35A3D4CB-9595-50A7-9A2E-E80184E8CF3E}" dt="2026-06-21T12:52:50.623" v="9840" actId="20577"/>
        <pc:sldMkLst>
          <pc:docMk/>
          <pc:sldMk cId="75752586" sldId="1150"/>
        </pc:sldMkLst>
        <pc:spChg chg="mod">
          <ac:chgData name="Niloy Saha" userId="0f430fac-d60c-4ff7-9066-fc8b14bef672" providerId="ADAL" clId="{35A3D4CB-9595-50A7-9A2E-E80184E8CF3E}" dt="2026-06-19T17:25:37.377" v="8048" actId="20577"/>
          <ac:spMkLst>
            <pc:docMk/>
            <pc:sldMk cId="75752586" sldId="1150"/>
            <ac:spMk id="2" creationId="{9517B363-5E5B-C7E6-5AD7-DFEB7E971B49}"/>
          </ac:spMkLst>
        </pc:spChg>
        <pc:spChg chg="add mod">
          <ac:chgData name="Niloy Saha" userId="0f430fac-d60c-4ff7-9066-fc8b14bef672" providerId="ADAL" clId="{35A3D4CB-9595-50A7-9A2E-E80184E8CF3E}" dt="2026-06-20T00:10:44.832" v="9529" actId="1076"/>
          <ac:spMkLst>
            <pc:docMk/>
            <pc:sldMk cId="75752586" sldId="1150"/>
            <ac:spMk id="12" creationId="{F9CD2519-8D70-CE14-CBE8-11400D7B35DE}"/>
          </ac:spMkLst>
        </pc:spChg>
        <pc:spChg chg="add mod">
          <ac:chgData name="Niloy Saha" userId="0f430fac-d60c-4ff7-9066-fc8b14bef672" providerId="ADAL" clId="{35A3D4CB-9595-50A7-9A2E-E80184E8CF3E}" dt="2026-06-19T17:38:33.670" v="8353" actId="1076"/>
          <ac:spMkLst>
            <pc:docMk/>
            <pc:sldMk cId="75752586" sldId="1150"/>
            <ac:spMk id="13" creationId="{5C34EB14-E330-4093-B09D-F0786E5357ED}"/>
          </ac:spMkLst>
        </pc:spChg>
        <pc:spChg chg="add mod">
          <ac:chgData name="Niloy Saha" userId="0f430fac-d60c-4ff7-9066-fc8b14bef672" providerId="ADAL" clId="{35A3D4CB-9595-50A7-9A2E-E80184E8CF3E}" dt="2026-06-19T20:53:00.502" v="8562"/>
          <ac:spMkLst>
            <pc:docMk/>
            <pc:sldMk cId="75752586" sldId="1150"/>
            <ac:spMk id="16" creationId="{753162B3-0E99-BAEA-16B4-30BAE78DE9F2}"/>
          </ac:spMkLst>
        </pc:spChg>
        <pc:picChg chg="add mod">
          <ac:chgData name="Niloy Saha" userId="0f430fac-d60c-4ff7-9066-fc8b14bef672" providerId="ADAL" clId="{35A3D4CB-9595-50A7-9A2E-E80184E8CF3E}" dt="2026-06-19T20:49:24.359" v="8549" actId="1076"/>
          <ac:picMkLst>
            <pc:docMk/>
            <pc:sldMk cId="75752586" sldId="1150"/>
            <ac:picMk id="4" creationId="{749F1941-4390-A415-38E5-39EACC6FB128}"/>
          </ac:picMkLst>
        </pc:picChg>
        <pc:picChg chg="add mod">
          <ac:chgData name="Niloy Saha" userId="0f430fac-d60c-4ff7-9066-fc8b14bef672" providerId="ADAL" clId="{35A3D4CB-9595-50A7-9A2E-E80184E8CF3E}" dt="2026-06-19T20:49:34.551" v="8552" actId="1076"/>
          <ac:picMkLst>
            <pc:docMk/>
            <pc:sldMk cId="75752586" sldId="1150"/>
            <ac:picMk id="6" creationId="{10E167EA-4AE4-5F4D-0069-5457B57B091B}"/>
          </ac:picMkLst>
        </pc:picChg>
      </pc:sldChg>
      <pc:sldChg chg="modSp add del mod setBg">
        <pc:chgData name="Niloy Saha" userId="0f430fac-d60c-4ff7-9066-fc8b14bef672" providerId="ADAL" clId="{35A3D4CB-9595-50A7-9A2E-E80184E8CF3E}" dt="2026-06-23T00:13:59.052" v="10911" actId="2696"/>
        <pc:sldMkLst>
          <pc:docMk/>
          <pc:sldMk cId="1986025364" sldId="1151"/>
        </pc:sldMkLst>
      </pc:sldChg>
      <pc:sldChg chg="addSp delSp modSp new del mod">
        <pc:chgData name="Niloy Saha" userId="0f430fac-d60c-4ff7-9066-fc8b14bef672" providerId="ADAL" clId="{35A3D4CB-9595-50A7-9A2E-E80184E8CF3E}" dt="2026-06-23T00:13:59.042" v="10909" actId="2696"/>
        <pc:sldMkLst>
          <pc:docMk/>
          <pc:sldMk cId="2103288085" sldId="1152"/>
        </pc:sldMkLst>
      </pc:sldChg>
      <pc:sldChg chg="modSp add del mod">
        <pc:chgData name="Niloy Saha" userId="0f430fac-d60c-4ff7-9066-fc8b14bef672" providerId="ADAL" clId="{35A3D4CB-9595-50A7-9A2E-E80184E8CF3E}" dt="2026-06-23T00:13:58.823" v="10879" actId="2696"/>
        <pc:sldMkLst>
          <pc:docMk/>
          <pc:sldMk cId="808836228" sldId="1156"/>
        </pc:sldMkLst>
      </pc:sldChg>
      <pc:sldChg chg="addSp delSp modSp add mod delAnim modAnim">
        <pc:chgData name="Niloy Saha" userId="0f430fac-d60c-4ff7-9066-fc8b14bef672" providerId="ADAL" clId="{35A3D4CB-9595-50A7-9A2E-E80184E8CF3E}" dt="2026-06-22T15:05:54.959" v="10877"/>
        <pc:sldMkLst>
          <pc:docMk/>
          <pc:sldMk cId="3626513963" sldId="1157"/>
        </pc:sldMkLst>
        <pc:spChg chg="add del mod">
          <ac:chgData name="Niloy Saha" userId="0f430fac-d60c-4ff7-9066-fc8b14bef672" providerId="ADAL" clId="{35A3D4CB-9595-50A7-9A2E-E80184E8CF3E}" dt="2026-06-22T15:05:51.994" v="10876" actId="166"/>
          <ac:spMkLst>
            <pc:docMk/>
            <pc:sldMk cId="3626513963" sldId="1157"/>
            <ac:spMk id="2" creationId="{12D2467C-221C-EE09-0553-741F8118E84C}"/>
          </ac:spMkLst>
        </pc:spChg>
        <pc:spChg chg="mod">
          <ac:chgData name="Niloy Saha" userId="0f430fac-d60c-4ff7-9066-fc8b14bef672" providerId="ADAL" clId="{35A3D4CB-9595-50A7-9A2E-E80184E8CF3E}" dt="2026-06-19T22:08:19.790" v="9169" actId="1076"/>
          <ac:spMkLst>
            <pc:docMk/>
            <pc:sldMk cId="3626513963" sldId="1157"/>
            <ac:spMk id="3" creationId="{502231F2-B7A1-5B41-50A3-E5962DB282E5}"/>
          </ac:spMkLst>
        </pc:spChg>
        <pc:spChg chg="mod">
          <ac:chgData name="Niloy Saha" userId="0f430fac-d60c-4ff7-9066-fc8b14bef672" providerId="ADAL" clId="{35A3D4CB-9595-50A7-9A2E-E80184E8CF3E}" dt="2026-06-19T22:00:49.774" v="9075" actId="14100"/>
          <ac:spMkLst>
            <pc:docMk/>
            <pc:sldMk cId="3626513963" sldId="1157"/>
            <ac:spMk id="12" creationId="{5CE33C0C-EF44-062F-7DC6-0D972D537998}"/>
          </ac:spMkLst>
        </pc:spChg>
        <pc:spChg chg="mod">
          <ac:chgData name="Niloy Saha" userId="0f430fac-d60c-4ff7-9066-fc8b14bef672" providerId="ADAL" clId="{35A3D4CB-9595-50A7-9A2E-E80184E8CF3E}" dt="2026-06-19T22:00:53.548" v="9076" actId="14100"/>
          <ac:spMkLst>
            <pc:docMk/>
            <pc:sldMk cId="3626513963" sldId="1157"/>
            <ac:spMk id="21" creationId="{BFCE804D-C6E9-E2E3-952C-6548EB90C923}"/>
          </ac:spMkLst>
        </pc:spChg>
        <pc:spChg chg="mod">
          <ac:chgData name="Niloy Saha" userId="0f430fac-d60c-4ff7-9066-fc8b14bef672" providerId="ADAL" clId="{35A3D4CB-9595-50A7-9A2E-E80184E8CF3E}" dt="2026-06-21T21:16:19.374" v="10433" actId="14100"/>
          <ac:spMkLst>
            <pc:docMk/>
            <pc:sldMk cId="3626513963" sldId="1157"/>
            <ac:spMk id="32" creationId="{D87B89C5-65D9-DA3B-B8EE-1C0091FEF912}"/>
          </ac:spMkLst>
        </pc:spChg>
        <pc:spChg chg="mod">
          <ac:chgData name="Niloy Saha" userId="0f430fac-d60c-4ff7-9066-fc8b14bef672" providerId="ADAL" clId="{35A3D4CB-9595-50A7-9A2E-E80184E8CF3E}" dt="2026-06-19T21:56:01.369" v="8969" actId="1076"/>
          <ac:spMkLst>
            <pc:docMk/>
            <pc:sldMk cId="3626513963" sldId="1157"/>
            <ac:spMk id="300" creationId="{00000000-0000-0000-0000-000000000000}"/>
          </ac:spMkLst>
        </pc:spChg>
        <pc:spChg chg="mod">
          <ac:chgData name="Niloy Saha" userId="0f430fac-d60c-4ff7-9066-fc8b14bef672" providerId="ADAL" clId="{35A3D4CB-9595-50A7-9A2E-E80184E8CF3E}" dt="2026-06-19T21:56:29.715" v="8974" actId="1076"/>
          <ac:spMkLst>
            <pc:docMk/>
            <pc:sldMk cId="3626513963" sldId="1157"/>
            <ac:spMk id="301" creationId="{00000000-0000-0000-0000-000000000000}"/>
          </ac:spMkLst>
        </pc:spChg>
        <pc:spChg chg="mod">
          <ac:chgData name="Niloy Saha" userId="0f430fac-d60c-4ff7-9066-fc8b14bef672" providerId="ADAL" clId="{35A3D4CB-9595-50A7-9A2E-E80184E8CF3E}" dt="2026-06-19T22:02:28.057" v="9125" actId="1076"/>
          <ac:spMkLst>
            <pc:docMk/>
            <pc:sldMk cId="3626513963" sldId="1157"/>
            <ac:spMk id="302" creationId="{00000000-0000-0000-0000-000000000000}"/>
          </ac:spMkLst>
        </pc:spChg>
        <pc:spChg chg="mod">
          <ac:chgData name="Niloy Saha" userId="0f430fac-d60c-4ff7-9066-fc8b14bef672" providerId="ADAL" clId="{35A3D4CB-9595-50A7-9A2E-E80184E8CF3E}" dt="2026-06-19T22:02:20.021" v="9124" actId="1076"/>
          <ac:spMkLst>
            <pc:docMk/>
            <pc:sldMk cId="3626513963" sldId="1157"/>
            <ac:spMk id="303" creationId="{00000000-0000-0000-0000-000000000000}"/>
          </ac:spMkLst>
        </pc:spChg>
        <pc:spChg chg="mod">
          <ac:chgData name="Niloy Saha" userId="0f430fac-d60c-4ff7-9066-fc8b14bef672" providerId="ADAL" clId="{35A3D4CB-9595-50A7-9A2E-E80184E8CF3E}" dt="2026-06-21T21:17:13.911" v="10456" actId="20577"/>
          <ac:spMkLst>
            <pc:docMk/>
            <pc:sldMk cId="3626513963" sldId="1157"/>
            <ac:spMk id="304" creationId="{00000000-0000-0000-0000-000000000000}"/>
          </ac:spMkLst>
        </pc:spChg>
        <pc:spChg chg="mod">
          <ac:chgData name="Niloy Saha" userId="0f430fac-d60c-4ff7-9066-fc8b14bef672" providerId="ADAL" clId="{35A3D4CB-9595-50A7-9A2E-E80184E8CF3E}" dt="2026-06-21T21:15:26.712" v="10427" actId="404"/>
          <ac:spMkLst>
            <pc:docMk/>
            <pc:sldMk cId="3626513963" sldId="1157"/>
            <ac:spMk id="305" creationId="{00000000-0000-0000-0000-000000000000}"/>
          </ac:spMkLst>
        </pc:spChg>
        <pc:spChg chg="mod">
          <ac:chgData name="Niloy Saha" userId="0f430fac-d60c-4ff7-9066-fc8b14bef672" providerId="ADAL" clId="{35A3D4CB-9595-50A7-9A2E-E80184E8CF3E}" dt="2026-06-19T21:56:06.755" v="8970" actId="1076"/>
          <ac:spMkLst>
            <pc:docMk/>
            <pc:sldMk cId="3626513963" sldId="1157"/>
            <ac:spMk id="306" creationId="{00000000-0000-0000-0000-000000000000}"/>
          </ac:spMkLst>
        </pc:spChg>
        <pc:spChg chg="mod">
          <ac:chgData name="Niloy Saha" userId="0f430fac-d60c-4ff7-9066-fc8b14bef672" providerId="ADAL" clId="{35A3D4CB-9595-50A7-9A2E-E80184E8CF3E}" dt="2026-06-19T21:58:07.536" v="9022" actId="1035"/>
          <ac:spMkLst>
            <pc:docMk/>
            <pc:sldMk cId="3626513963" sldId="1157"/>
            <ac:spMk id="307" creationId="{00000000-0000-0000-0000-000000000000}"/>
          </ac:spMkLst>
        </pc:spChg>
        <pc:spChg chg="mod">
          <ac:chgData name="Niloy Saha" userId="0f430fac-d60c-4ff7-9066-fc8b14bef672" providerId="ADAL" clId="{35A3D4CB-9595-50A7-9A2E-E80184E8CF3E}" dt="2026-06-19T21:59:28.085" v="9048" actId="14100"/>
          <ac:spMkLst>
            <pc:docMk/>
            <pc:sldMk cId="3626513963" sldId="1157"/>
            <ac:spMk id="308" creationId="{00000000-0000-0000-0000-000000000000}"/>
          </ac:spMkLst>
        </pc:spChg>
        <pc:spChg chg="mod">
          <ac:chgData name="Niloy Saha" userId="0f430fac-d60c-4ff7-9066-fc8b14bef672" providerId="ADAL" clId="{35A3D4CB-9595-50A7-9A2E-E80184E8CF3E}" dt="2026-06-19T22:02:16.934" v="9123" actId="1076"/>
          <ac:spMkLst>
            <pc:docMk/>
            <pc:sldMk cId="3626513963" sldId="1157"/>
            <ac:spMk id="309" creationId="{00000000-0000-0000-0000-000000000000}"/>
          </ac:spMkLst>
        </pc:spChg>
        <pc:spChg chg="mod">
          <ac:chgData name="Niloy Saha" userId="0f430fac-d60c-4ff7-9066-fc8b14bef672" providerId="ADAL" clId="{35A3D4CB-9595-50A7-9A2E-E80184E8CF3E}" dt="2026-06-19T22:07:51.451" v="9165" actId="1036"/>
          <ac:spMkLst>
            <pc:docMk/>
            <pc:sldMk cId="3626513963" sldId="1157"/>
            <ac:spMk id="310" creationId="{00000000-0000-0000-0000-000000000000}"/>
          </ac:spMkLst>
        </pc:spChg>
        <pc:spChg chg="mod">
          <ac:chgData name="Niloy Saha" userId="0f430fac-d60c-4ff7-9066-fc8b14bef672" providerId="ADAL" clId="{35A3D4CB-9595-50A7-9A2E-E80184E8CF3E}" dt="2026-06-21T21:15:21.746" v="10426" actId="404"/>
          <ac:spMkLst>
            <pc:docMk/>
            <pc:sldMk cId="3626513963" sldId="1157"/>
            <ac:spMk id="311" creationId="{00000000-0000-0000-0000-000000000000}"/>
          </ac:spMkLst>
        </pc:spChg>
        <pc:spChg chg="mod">
          <ac:chgData name="Niloy Saha" userId="0f430fac-d60c-4ff7-9066-fc8b14bef672" providerId="ADAL" clId="{35A3D4CB-9595-50A7-9A2E-E80184E8CF3E}" dt="2026-06-19T22:00:59.009" v="9077" actId="1076"/>
          <ac:spMkLst>
            <pc:docMk/>
            <pc:sldMk cId="3626513963" sldId="1157"/>
            <ac:spMk id="312" creationId="{00000000-0000-0000-0000-000000000000}"/>
          </ac:spMkLst>
        </pc:spChg>
        <pc:spChg chg="mod">
          <ac:chgData name="Niloy Saha" userId="0f430fac-d60c-4ff7-9066-fc8b14bef672" providerId="ADAL" clId="{35A3D4CB-9595-50A7-9A2E-E80184E8CF3E}" dt="2026-06-19T22:00:59.009" v="9077" actId="1076"/>
          <ac:spMkLst>
            <pc:docMk/>
            <pc:sldMk cId="3626513963" sldId="1157"/>
            <ac:spMk id="313" creationId="{00000000-0000-0000-0000-000000000000}"/>
          </ac:spMkLst>
        </pc:spChg>
        <pc:spChg chg="mod">
          <ac:chgData name="Niloy Saha" userId="0f430fac-d60c-4ff7-9066-fc8b14bef672" providerId="ADAL" clId="{35A3D4CB-9595-50A7-9A2E-E80184E8CF3E}" dt="2026-06-19T22:01:06.991" v="9079" actId="14100"/>
          <ac:spMkLst>
            <pc:docMk/>
            <pc:sldMk cId="3626513963" sldId="1157"/>
            <ac:spMk id="314" creationId="{00000000-0000-0000-0000-000000000000}"/>
          </ac:spMkLst>
        </pc:spChg>
        <pc:spChg chg="mod">
          <ac:chgData name="Niloy Saha" userId="0f430fac-d60c-4ff7-9066-fc8b14bef672" providerId="ADAL" clId="{35A3D4CB-9595-50A7-9A2E-E80184E8CF3E}" dt="2026-06-19T22:02:09.537" v="9122" actId="1076"/>
          <ac:spMkLst>
            <pc:docMk/>
            <pc:sldMk cId="3626513963" sldId="1157"/>
            <ac:spMk id="315" creationId="{00000000-0000-0000-0000-000000000000}"/>
          </ac:spMkLst>
        </pc:spChg>
        <pc:spChg chg="mod">
          <ac:chgData name="Niloy Saha" userId="0f430fac-d60c-4ff7-9066-fc8b14bef672" providerId="ADAL" clId="{35A3D4CB-9595-50A7-9A2E-E80184E8CF3E}" dt="2026-06-19T22:01:23.063" v="9083" actId="14100"/>
          <ac:spMkLst>
            <pc:docMk/>
            <pc:sldMk cId="3626513963" sldId="1157"/>
            <ac:spMk id="316" creationId="{00000000-0000-0000-0000-000000000000}"/>
          </ac:spMkLst>
        </pc:spChg>
        <pc:spChg chg="mod">
          <ac:chgData name="Niloy Saha" userId="0f430fac-d60c-4ff7-9066-fc8b14bef672" providerId="ADAL" clId="{35A3D4CB-9595-50A7-9A2E-E80184E8CF3E}" dt="2026-06-21T21:16:25.657" v="10434" actId="20577"/>
          <ac:spMkLst>
            <pc:docMk/>
            <pc:sldMk cId="3626513963" sldId="1157"/>
            <ac:spMk id="317" creationId="{00000000-0000-0000-0000-000000000000}"/>
          </ac:spMkLst>
        </pc:spChg>
        <pc:grpChg chg="add">
          <ac:chgData name="Niloy Saha" userId="0f430fac-d60c-4ff7-9066-fc8b14bef672" providerId="ADAL" clId="{35A3D4CB-9595-50A7-9A2E-E80184E8CF3E}" dt="2026-06-22T15:05:38.506" v="10874" actId="164"/>
          <ac:grpSpMkLst>
            <pc:docMk/>
            <pc:sldMk cId="3626513963" sldId="1157"/>
            <ac:grpSpMk id="5" creationId="{9F6E5AAD-2944-FBAA-8500-714BF65C1AFA}"/>
          </ac:grpSpMkLst>
        </pc:grpChg>
        <pc:grpChg chg="add">
          <ac:chgData name="Niloy Saha" userId="0f430fac-d60c-4ff7-9066-fc8b14bef672" providerId="ADAL" clId="{35A3D4CB-9595-50A7-9A2E-E80184E8CF3E}" dt="2026-06-19T22:09:06.117" v="9173" actId="164"/>
          <ac:grpSpMkLst>
            <pc:docMk/>
            <pc:sldMk cId="3626513963" sldId="1157"/>
            <ac:grpSpMk id="7" creationId="{7CA2F4CF-F4C2-827E-838D-624788A8100A}"/>
          </ac:grpSpMkLst>
        </pc:grpChg>
        <pc:grpChg chg="add mod">
          <ac:chgData name="Niloy Saha" userId="0f430fac-d60c-4ff7-9066-fc8b14bef672" providerId="ADAL" clId="{35A3D4CB-9595-50A7-9A2E-E80184E8CF3E}" dt="2026-06-21T21:15:15.414" v="10425" actId="1076"/>
          <ac:grpSpMkLst>
            <pc:docMk/>
            <pc:sldMk cId="3626513963" sldId="1157"/>
            <ac:grpSpMk id="8" creationId="{E5C105D0-4732-2958-6621-77B9FE9E9389}"/>
          </ac:grpSpMkLst>
        </pc:grpChg>
        <pc:grpChg chg="add">
          <ac:chgData name="Niloy Saha" userId="0f430fac-d60c-4ff7-9066-fc8b14bef672" providerId="ADAL" clId="{35A3D4CB-9595-50A7-9A2E-E80184E8CF3E}" dt="2026-06-19T22:09:17.303" v="9175" actId="164"/>
          <ac:grpSpMkLst>
            <pc:docMk/>
            <pc:sldMk cId="3626513963" sldId="1157"/>
            <ac:grpSpMk id="9" creationId="{A2377A2D-5D16-E9B8-F676-D772A3E8EEC8}"/>
          </ac:grpSpMkLst>
        </pc:grpChg>
        <pc:picChg chg="add mod">
          <ac:chgData name="Niloy Saha" userId="0f430fac-d60c-4ff7-9066-fc8b14bef672" providerId="ADAL" clId="{35A3D4CB-9595-50A7-9A2E-E80184E8CF3E}" dt="2026-06-21T21:16:34.628" v="10447" actId="1035"/>
          <ac:picMkLst>
            <pc:docMk/>
            <pc:sldMk cId="3626513963" sldId="1157"/>
            <ac:picMk id="4" creationId="{405EDA91-0948-176D-F710-779E6BFCC5EA}"/>
          </ac:picMkLst>
        </pc:picChg>
      </pc:sldChg>
      <pc:sldChg chg="addSp modSp add mod modAnim modNotesTx">
        <pc:chgData name="Niloy Saha" userId="0f430fac-d60c-4ff7-9066-fc8b14bef672" providerId="ADAL" clId="{35A3D4CB-9595-50A7-9A2E-E80184E8CF3E}" dt="2026-06-21T20:59:51.784" v="10250" actId="14100"/>
        <pc:sldMkLst>
          <pc:docMk/>
          <pc:sldMk cId="1470630007" sldId="1160"/>
        </pc:sldMkLst>
        <pc:spChg chg="mod">
          <ac:chgData name="Niloy Saha" userId="0f430fac-d60c-4ff7-9066-fc8b14bef672" providerId="ADAL" clId="{35A3D4CB-9595-50A7-9A2E-E80184E8CF3E}" dt="2026-06-21T20:59:51.784" v="10250" actId="14100"/>
          <ac:spMkLst>
            <pc:docMk/>
            <pc:sldMk cId="1470630007" sldId="1160"/>
            <ac:spMk id="9" creationId="{0760B45B-43AE-6138-7789-04AC5560C6F2}"/>
          </ac:spMkLst>
        </pc:spChg>
        <pc:spChg chg="mod">
          <ac:chgData name="Niloy Saha" userId="0f430fac-d60c-4ff7-9066-fc8b14bef672" providerId="ADAL" clId="{35A3D4CB-9595-50A7-9A2E-E80184E8CF3E}" dt="2026-06-19T23:30:03.162" v="9361" actId="208"/>
          <ac:spMkLst>
            <pc:docMk/>
            <pc:sldMk cId="1470630007" sldId="1160"/>
            <ac:spMk id="89" creationId="{084A4FE9-D5DB-AA8C-B271-56B545E89239}"/>
          </ac:spMkLst>
        </pc:spChg>
        <pc:spChg chg="mod">
          <ac:chgData name="Niloy Saha" userId="0f430fac-d60c-4ff7-9066-fc8b14bef672" providerId="ADAL" clId="{35A3D4CB-9595-50A7-9A2E-E80184E8CF3E}" dt="2026-06-19T23:29:46.148" v="9359" actId="208"/>
          <ac:spMkLst>
            <pc:docMk/>
            <pc:sldMk cId="1470630007" sldId="1160"/>
            <ac:spMk id="138" creationId="{C4F6E139-2F75-CC44-0CEE-02816E20F5F0}"/>
          </ac:spMkLst>
        </pc:spChg>
        <pc:spChg chg="mod">
          <ac:chgData name="Niloy Saha" userId="0f430fac-d60c-4ff7-9066-fc8b14bef672" providerId="ADAL" clId="{35A3D4CB-9595-50A7-9A2E-E80184E8CF3E}" dt="2026-06-19T23:29:50.959" v="9360" actId="208"/>
          <ac:spMkLst>
            <pc:docMk/>
            <pc:sldMk cId="1470630007" sldId="1160"/>
            <ac:spMk id="140" creationId="{131ADA1C-A462-CEFE-0E74-AF56E5E77C69}"/>
          </ac:spMkLst>
        </pc:spChg>
        <pc:spChg chg="mod">
          <ac:chgData name="Niloy Saha" userId="0f430fac-d60c-4ff7-9066-fc8b14bef672" providerId="ADAL" clId="{35A3D4CB-9595-50A7-9A2E-E80184E8CF3E}" dt="2026-06-19T23:30:32.900" v="9367" actId="1076"/>
          <ac:spMkLst>
            <pc:docMk/>
            <pc:sldMk cId="1470630007" sldId="1160"/>
            <ac:spMk id="157" creationId="{F33A89F3-4563-BC83-AF4E-3975B4AAA3F3}"/>
          </ac:spMkLst>
        </pc:spChg>
        <pc:grpChg chg="add">
          <ac:chgData name="Niloy Saha" userId="0f430fac-d60c-4ff7-9066-fc8b14bef672" providerId="ADAL" clId="{35A3D4CB-9595-50A7-9A2E-E80184E8CF3E}" dt="2026-06-19T23:29:26.183" v="9358" actId="164"/>
          <ac:grpSpMkLst>
            <pc:docMk/>
            <pc:sldMk cId="1470630007" sldId="1160"/>
            <ac:grpSpMk id="3" creationId="{DA6E6AFA-0971-7278-5625-62128C331E7B}"/>
          </ac:grpSpMkLst>
        </pc:grpChg>
        <pc:grpChg chg="add">
          <ac:chgData name="Niloy Saha" userId="0f430fac-d60c-4ff7-9066-fc8b14bef672" providerId="ADAL" clId="{35A3D4CB-9595-50A7-9A2E-E80184E8CF3E}" dt="2026-06-19T23:30:12.854" v="9362" actId="164"/>
          <ac:grpSpMkLst>
            <pc:docMk/>
            <pc:sldMk cId="1470630007" sldId="1160"/>
            <ac:grpSpMk id="4" creationId="{C889E346-5F3E-78E6-8644-B50C79316CFC}"/>
          </ac:grpSpMkLst>
        </pc:grpChg>
      </pc:sldChg>
      <pc:sldChg chg="modSp add mod">
        <pc:chgData name="Niloy Saha" userId="0f430fac-d60c-4ff7-9066-fc8b14bef672" providerId="ADAL" clId="{35A3D4CB-9595-50A7-9A2E-E80184E8CF3E}" dt="2026-06-22T12:34:34.679" v="10727" actId="20577"/>
        <pc:sldMkLst>
          <pc:docMk/>
          <pc:sldMk cId="947499179" sldId="1163"/>
        </pc:sldMkLst>
        <pc:spChg chg="mod">
          <ac:chgData name="Niloy Saha" userId="0f430fac-d60c-4ff7-9066-fc8b14bef672" providerId="ADAL" clId="{35A3D4CB-9595-50A7-9A2E-E80184E8CF3E}" dt="2026-06-20T00:20:45.492" v="9622" actId="20577"/>
          <ac:spMkLst>
            <pc:docMk/>
            <pc:sldMk cId="947499179" sldId="1163"/>
            <ac:spMk id="2" creationId="{66BBF8D5-8D5D-6DC4-F7B8-5FA8DE4EFF5E}"/>
          </ac:spMkLst>
        </pc:spChg>
        <pc:spChg chg="mod">
          <ac:chgData name="Niloy Saha" userId="0f430fac-d60c-4ff7-9066-fc8b14bef672" providerId="ADAL" clId="{35A3D4CB-9595-50A7-9A2E-E80184E8CF3E}" dt="2026-06-22T12:34:34.679" v="10727" actId="20577"/>
          <ac:spMkLst>
            <pc:docMk/>
            <pc:sldMk cId="947499179" sldId="1163"/>
            <ac:spMk id="4" creationId="{A7481E64-E163-C97D-B2FF-C751B0712E0F}"/>
          </ac:spMkLst>
        </pc:spChg>
      </pc:sldChg>
      <pc:sldChg chg="addSp delSp modSp new del mod">
        <pc:chgData name="Niloy Saha" userId="0f430fac-d60c-4ff7-9066-fc8b14bef672" providerId="ADAL" clId="{35A3D4CB-9595-50A7-9A2E-E80184E8CF3E}" dt="2026-06-23T00:13:59.043" v="10910" actId="2696"/>
        <pc:sldMkLst>
          <pc:docMk/>
          <pc:sldMk cId="1731033931" sldId="1164"/>
        </pc:sldMkLst>
      </pc:sldChg>
      <pc:sldChg chg="addSp delSp modSp add mod delAnim modAnim">
        <pc:chgData name="Niloy Saha" userId="0f430fac-d60c-4ff7-9066-fc8b14bef672" providerId="ADAL" clId="{35A3D4CB-9595-50A7-9A2E-E80184E8CF3E}" dt="2026-06-22T14:29:38.786" v="10759" actId="20577"/>
        <pc:sldMkLst>
          <pc:docMk/>
          <pc:sldMk cId="233437539" sldId="1166"/>
        </pc:sldMkLst>
        <pc:spChg chg="mod">
          <ac:chgData name="Niloy Saha" userId="0f430fac-d60c-4ff7-9066-fc8b14bef672" providerId="ADAL" clId="{35A3D4CB-9595-50A7-9A2E-E80184E8CF3E}" dt="2026-06-21T20:51:52.117" v="10129" actId="1076"/>
          <ac:spMkLst>
            <pc:docMk/>
            <pc:sldMk cId="233437539" sldId="1166"/>
            <ac:spMk id="3" creationId="{993ECF6B-9E9F-BC4B-CD33-C9977747D146}"/>
          </ac:spMkLst>
        </pc:spChg>
        <pc:spChg chg="mod">
          <ac:chgData name="Niloy Saha" userId="0f430fac-d60c-4ff7-9066-fc8b14bef672" providerId="ADAL" clId="{35A3D4CB-9595-50A7-9A2E-E80184E8CF3E}" dt="2026-06-21T20:53:00.069" v="10156" actId="1076"/>
          <ac:spMkLst>
            <pc:docMk/>
            <pc:sldMk cId="233437539" sldId="1166"/>
            <ac:spMk id="6" creationId="{602D5EC2-62E8-1C11-956B-AC16C4D795FD}"/>
          </ac:spMkLst>
        </pc:spChg>
        <pc:spChg chg="add mod">
          <ac:chgData name="Niloy Saha" userId="0f430fac-d60c-4ff7-9066-fc8b14bef672" providerId="ADAL" clId="{35A3D4CB-9595-50A7-9A2E-E80184E8CF3E}" dt="2026-06-21T20:55:49.467" v="10218" actId="1076"/>
          <ac:spMkLst>
            <pc:docMk/>
            <pc:sldMk cId="233437539" sldId="1166"/>
            <ac:spMk id="7" creationId="{2CD9ED24-1103-9776-4C7F-1ED2720D91B4}"/>
          </ac:spMkLst>
        </pc:spChg>
        <pc:spChg chg="mod">
          <ac:chgData name="Niloy Saha" userId="0f430fac-d60c-4ff7-9066-fc8b14bef672" providerId="ADAL" clId="{35A3D4CB-9595-50A7-9A2E-E80184E8CF3E}" dt="2026-06-21T20:54:29.920" v="10204" actId="1076"/>
          <ac:spMkLst>
            <pc:docMk/>
            <pc:sldMk cId="233437539" sldId="1166"/>
            <ac:spMk id="9" creationId="{06D1956D-FE7C-E95A-159E-43D891311C33}"/>
          </ac:spMkLst>
        </pc:spChg>
        <pc:spChg chg="add mod">
          <ac:chgData name="Niloy Saha" userId="0f430fac-d60c-4ff7-9066-fc8b14bef672" providerId="ADAL" clId="{35A3D4CB-9595-50A7-9A2E-E80184E8CF3E}" dt="2026-06-21T20:55:49.467" v="10218" actId="1076"/>
          <ac:spMkLst>
            <pc:docMk/>
            <pc:sldMk cId="233437539" sldId="1166"/>
            <ac:spMk id="10" creationId="{77179615-F82E-A4DA-C187-EC16E9589576}"/>
          </ac:spMkLst>
        </pc:spChg>
        <pc:spChg chg="add mod">
          <ac:chgData name="Niloy Saha" userId="0f430fac-d60c-4ff7-9066-fc8b14bef672" providerId="ADAL" clId="{35A3D4CB-9595-50A7-9A2E-E80184E8CF3E}" dt="2026-06-21T20:55:49.467" v="10218" actId="1076"/>
          <ac:spMkLst>
            <pc:docMk/>
            <pc:sldMk cId="233437539" sldId="1166"/>
            <ac:spMk id="16" creationId="{708A8901-15CA-826E-4D61-0374236E10D9}"/>
          </ac:spMkLst>
        </pc:spChg>
        <pc:spChg chg="mod topLvl">
          <ac:chgData name="Niloy Saha" userId="0f430fac-d60c-4ff7-9066-fc8b14bef672" providerId="ADAL" clId="{35A3D4CB-9595-50A7-9A2E-E80184E8CF3E}" dt="2026-06-21T20:58:23.024" v="10246" actId="1076"/>
          <ac:spMkLst>
            <pc:docMk/>
            <pc:sldMk cId="233437539" sldId="1166"/>
            <ac:spMk id="19" creationId="{283F9560-4F98-D1DD-488E-5AFCA991A296}"/>
          </ac:spMkLst>
        </pc:spChg>
        <pc:spChg chg="mod">
          <ac:chgData name="Niloy Saha" userId="0f430fac-d60c-4ff7-9066-fc8b14bef672" providerId="ADAL" clId="{35A3D4CB-9595-50A7-9A2E-E80184E8CF3E}" dt="2026-06-22T14:29:38.786" v="10759" actId="20577"/>
          <ac:spMkLst>
            <pc:docMk/>
            <pc:sldMk cId="233437539" sldId="1166"/>
            <ac:spMk id="65" creationId="{9DFFF03A-053D-8BCF-22D4-3936C8A6264C}"/>
          </ac:spMkLst>
        </pc:spChg>
        <pc:spChg chg="mod">
          <ac:chgData name="Niloy Saha" userId="0f430fac-d60c-4ff7-9066-fc8b14bef672" providerId="ADAL" clId="{35A3D4CB-9595-50A7-9A2E-E80184E8CF3E}" dt="2026-06-21T20:55:30.957" v="10215" actId="14100"/>
          <ac:spMkLst>
            <pc:docMk/>
            <pc:sldMk cId="233437539" sldId="1166"/>
            <ac:spMk id="430" creationId="{2B96DDA9-ACCA-BC66-B315-FACB3B7D9C78}"/>
          </ac:spMkLst>
        </pc:spChg>
        <pc:spChg chg="mod">
          <ac:chgData name="Niloy Saha" userId="0f430fac-d60c-4ff7-9066-fc8b14bef672" providerId="ADAL" clId="{35A3D4CB-9595-50A7-9A2E-E80184E8CF3E}" dt="2026-06-21T20:55:35.103" v="10216" actId="14100"/>
          <ac:spMkLst>
            <pc:docMk/>
            <pc:sldMk cId="233437539" sldId="1166"/>
            <ac:spMk id="431" creationId="{6696D1B2-E3E4-1D65-BC93-8F887A7A72D9}"/>
          </ac:spMkLst>
        </pc:spChg>
        <pc:spChg chg="mod">
          <ac:chgData name="Niloy Saha" userId="0f430fac-d60c-4ff7-9066-fc8b14bef672" providerId="ADAL" clId="{35A3D4CB-9595-50A7-9A2E-E80184E8CF3E}" dt="2026-06-21T20:55:39.370" v="10217" actId="14100"/>
          <ac:spMkLst>
            <pc:docMk/>
            <pc:sldMk cId="233437539" sldId="1166"/>
            <ac:spMk id="432" creationId="{DEC1CD5D-07C7-0C25-944F-B5FE306A0498}"/>
          </ac:spMkLst>
        </pc:spChg>
        <pc:grpChg chg="mod">
          <ac:chgData name="Niloy Saha" userId="0f430fac-d60c-4ff7-9066-fc8b14bef672" providerId="ADAL" clId="{35A3D4CB-9595-50A7-9A2E-E80184E8CF3E}" dt="2026-06-21T20:55:49.467" v="10218" actId="1076"/>
          <ac:grpSpMkLst>
            <pc:docMk/>
            <pc:sldMk cId="233437539" sldId="1166"/>
            <ac:grpSpMk id="13" creationId="{F2EB3776-6CFC-3D84-E6C9-059FAEA1BA33}"/>
          </ac:grpSpMkLst>
        </pc:grpChg>
        <pc:grpChg chg="mod">
          <ac:chgData name="Niloy Saha" userId="0f430fac-d60c-4ff7-9066-fc8b14bef672" providerId="ADAL" clId="{35A3D4CB-9595-50A7-9A2E-E80184E8CF3E}" dt="2026-06-21T20:55:49.467" v="10218" actId="1076"/>
          <ac:grpSpMkLst>
            <pc:docMk/>
            <pc:sldMk cId="233437539" sldId="1166"/>
            <ac:grpSpMk id="14" creationId="{0045F43C-B2FC-6D74-1F02-F4ADF358ABE7}"/>
          </ac:grpSpMkLst>
        </pc:grpChg>
        <pc:grpChg chg="mod">
          <ac:chgData name="Niloy Saha" userId="0f430fac-d60c-4ff7-9066-fc8b14bef672" providerId="ADAL" clId="{35A3D4CB-9595-50A7-9A2E-E80184E8CF3E}" dt="2026-06-21T20:55:49.467" v="10218" actId="1076"/>
          <ac:grpSpMkLst>
            <pc:docMk/>
            <pc:sldMk cId="233437539" sldId="1166"/>
            <ac:grpSpMk id="15" creationId="{C3EC2C1E-986F-228C-A67E-7F2203696ADA}"/>
          </ac:grpSpMkLst>
        </pc:grpChg>
        <pc:grpChg chg="add">
          <ac:chgData name="Niloy Saha" userId="0f430fac-d60c-4ff7-9066-fc8b14bef672" providerId="ADAL" clId="{35A3D4CB-9595-50A7-9A2E-E80184E8CF3E}" dt="2026-06-21T20:57:32.071" v="10237" actId="164"/>
          <ac:grpSpMkLst>
            <pc:docMk/>
            <pc:sldMk cId="233437539" sldId="1166"/>
            <ac:grpSpMk id="20" creationId="{530B3526-4C39-0B46-A5BE-9EF0478D4371}"/>
          </ac:grpSpMkLst>
        </pc:grpChg>
        <pc:grpChg chg="add">
          <ac:chgData name="Niloy Saha" userId="0f430fac-d60c-4ff7-9066-fc8b14bef672" providerId="ADAL" clId="{35A3D4CB-9595-50A7-9A2E-E80184E8CF3E}" dt="2026-06-21T20:57:42.291" v="10238" actId="164"/>
          <ac:grpSpMkLst>
            <pc:docMk/>
            <pc:sldMk cId="233437539" sldId="1166"/>
            <ac:grpSpMk id="21" creationId="{0D4C4FE7-7240-9603-D4F7-72394B2D373F}"/>
          </ac:grpSpMkLst>
        </pc:grpChg>
        <pc:grpChg chg="add">
          <ac:chgData name="Niloy Saha" userId="0f430fac-d60c-4ff7-9066-fc8b14bef672" providerId="ADAL" clId="{35A3D4CB-9595-50A7-9A2E-E80184E8CF3E}" dt="2026-06-21T20:57:47.235" v="10239" actId="164"/>
          <ac:grpSpMkLst>
            <pc:docMk/>
            <pc:sldMk cId="233437539" sldId="1166"/>
            <ac:grpSpMk id="22" creationId="{F6879C1B-6DB4-3323-CC91-A945542C9FC2}"/>
          </ac:grpSpMkLst>
        </pc:grpChg>
      </pc:sldChg>
      <pc:sldChg chg="addSp delSp modSp add mod modAnim">
        <pc:chgData name="Niloy Saha" userId="0f430fac-d60c-4ff7-9066-fc8b14bef672" providerId="ADAL" clId="{35A3D4CB-9595-50A7-9A2E-E80184E8CF3E}" dt="2026-06-21T21:14:00.526" v="10383"/>
        <pc:sldMkLst>
          <pc:docMk/>
          <pc:sldMk cId="2350585717" sldId="1167"/>
        </pc:sldMkLst>
        <pc:spChg chg="add mod">
          <ac:chgData name="Niloy Saha" userId="0f430fac-d60c-4ff7-9066-fc8b14bef672" providerId="ADAL" clId="{35A3D4CB-9595-50A7-9A2E-E80184E8CF3E}" dt="2026-06-21T21:09:56.386" v="10350" actId="207"/>
          <ac:spMkLst>
            <pc:docMk/>
            <pc:sldMk cId="2350585717" sldId="1167"/>
            <ac:spMk id="3" creationId="{5C362B55-1F6A-2221-3CDC-E205D6153A10}"/>
          </ac:spMkLst>
        </pc:spChg>
        <pc:spChg chg="add mod">
          <ac:chgData name="Niloy Saha" userId="0f430fac-d60c-4ff7-9066-fc8b14bef672" providerId="ADAL" clId="{35A3D4CB-9595-50A7-9A2E-E80184E8CF3E}" dt="2026-06-21T21:10:30.437" v="10353" actId="207"/>
          <ac:spMkLst>
            <pc:docMk/>
            <pc:sldMk cId="2350585717" sldId="1167"/>
            <ac:spMk id="5" creationId="{271A83AB-D9A4-A54D-0A16-6ABE4BB3B407}"/>
          </ac:spMkLst>
        </pc:spChg>
        <pc:spChg chg="add mod">
          <ac:chgData name="Niloy Saha" userId="0f430fac-d60c-4ff7-9066-fc8b14bef672" providerId="ADAL" clId="{35A3D4CB-9595-50A7-9A2E-E80184E8CF3E}" dt="2026-06-21T21:10:07.819" v="10352" actId="14100"/>
          <ac:spMkLst>
            <pc:docMk/>
            <pc:sldMk cId="2350585717" sldId="1167"/>
            <ac:spMk id="8" creationId="{325A6997-DBF9-4DFF-1857-4C035379CFA5}"/>
          </ac:spMkLst>
        </pc:spChg>
        <pc:spChg chg="mod">
          <ac:chgData name="Niloy Saha" userId="0f430fac-d60c-4ff7-9066-fc8b14bef672" providerId="ADAL" clId="{35A3D4CB-9595-50A7-9A2E-E80184E8CF3E}" dt="2026-06-21T21:10:40.771" v="10354"/>
          <ac:spMkLst>
            <pc:docMk/>
            <pc:sldMk cId="2350585717" sldId="1167"/>
            <ac:spMk id="76" creationId="{710EF6CE-B0AE-89E6-BD48-4986D62B1AAC}"/>
          </ac:spMkLst>
        </pc:spChg>
        <pc:cxnChg chg="add mod">
          <ac:chgData name="Niloy Saha" userId="0f430fac-d60c-4ff7-9066-fc8b14bef672" providerId="ADAL" clId="{35A3D4CB-9595-50A7-9A2E-E80184E8CF3E}" dt="2026-06-21T21:08:25.495" v="10340"/>
          <ac:cxnSpMkLst>
            <pc:docMk/>
            <pc:sldMk cId="2350585717" sldId="1167"/>
            <ac:cxnSpMk id="7" creationId="{2220020A-4160-142B-F4FE-610DAFEDA23E}"/>
          </ac:cxnSpMkLst>
        </pc:cxnChg>
      </pc:sldChg>
      <pc:sldChg chg="addSp modSp add mod modAnim">
        <pc:chgData name="Niloy Saha" userId="0f430fac-d60c-4ff7-9066-fc8b14bef672" providerId="ADAL" clId="{35A3D4CB-9595-50A7-9A2E-E80184E8CF3E}" dt="2026-06-22T00:40:33.225" v="10725" actId="20577"/>
        <pc:sldMkLst>
          <pc:docMk/>
          <pc:sldMk cId="123025779" sldId="1168"/>
        </pc:sldMkLst>
        <pc:spChg chg="add mod">
          <ac:chgData name="Niloy Saha" userId="0f430fac-d60c-4ff7-9066-fc8b14bef672" providerId="ADAL" clId="{35A3D4CB-9595-50A7-9A2E-E80184E8CF3E}" dt="2026-06-21T21:11:57.004" v="10363" actId="1076"/>
          <ac:spMkLst>
            <pc:docMk/>
            <pc:sldMk cId="123025779" sldId="1168"/>
            <ac:spMk id="2" creationId="{BD1AEB5D-D399-9BDC-ED20-E8D48CDA7DCE}"/>
          </ac:spMkLst>
        </pc:spChg>
        <pc:spChg chg="mod">
          <ac:chgData name="Niloy Saha" userId="0f430fac-d60c-4ff7-9066-fc8b14bef672" providerId="ADAL" clId="{35A3D4CB-9595-50A7-9A2E-E80184E8CF3E}" dt="2026-06-21T21:11:36.378" v="10359" actId="2085"/>
          <ac:spMkLst>
            <pc:docMk/>
            <pc:sldMk cId="123025779" sldId="1168"/>
            <ac:spMk id="3" creationId="{C87A9E7C-2646-22ED-2E24-8282FD443937}"/>
          </ac:spMkLst>
        </pc:spChg>
        <pc:spChg chg="mod">
          <ac:chgData name="Niloy Saha" userId="0f430fac-d60c-4ff7-9066-fc8b14bef672" providerId="ADAL" clId="{35A3D4CB-9595-50A7-9A2E-E80184E8CF3E}" dt="2026-06-21T21:12:10.756" v="10365"/>
          <ac:spMkLst>
            <pc:docMk/>
            <pc:sldMk cId="123025779" sldId="1168"/>
            <ac:spMk id="5" creationId="{4493A78A-20A6-8F7E-D690-21D55F02E992}"/>
          </ac:spMkLst>
        </pc:spChg>
        <pc:spChg chg="mod">
          <ac:chgData name="Niloy Saha" userId="0f430fac-d60c-4ff7-9066-fc8b14bef672" providerId="ADAL" clId="{35A3D4CB-9595-50A7-9A2E-E80184E8CF3E}" dt="2026-06-21T21:11:30.136" v="10358" actId="14100"/>
          <ac:spMkLst>
            <pc:docMk/>
            <pc:sldMk cId="123025779" sldId="1168"/>
            <ac:spMk id="8" creationId="{1728232E-FD72-A9C6-5820-47BA78770634}"/>
          </ac:spMkLst>
        </pc:spChg>
        <pc:spChg chg="mod">
          <ac:chgData name="Niloy Saha" userId="0f430fac-d60c-4ff7-9066-fc8b14bef672" providerId="ADAL" clId="{35A3D4CB-9595-50A7-9A2E-E80184E8CF3E}" dt="2026-06-21T21:11:45.690" v="10360" actId="208"/>
          <ac:spMkLst>
            <pc:docMk/>
            <pc:sldMk cId="123025779" sldId="1168"/>
            <ac:spMk id="36" creationId="{972984F9-C211-46F2-712B-62240A50ADEC}"/>
          </ac:spMkLst>
        </pc:spChg>
        <pc:spChg chg="mod">
          <ac:chgData name="Niloy Saha" userId="0f430fac-d60c-4ff7-9066-fc8b14bef672" providerId="ADAL" clId="{35A3D4CB-9595-50A7-9A2E-E80184E8CF3E}" dt="2026-06-22T00:40:33.225" v="10725" actId="20577"/>
          <ac:spMkLst>
            <pc:docMk/>
            <pc:sldMk cId="123025779" sldId="1168"/>
            <ac:spMk id="76" creationId="{7CA91626-2979-14C0-876A-47151903FBB1}"/>
          </ac:spMkLst>
        </pc:spChg>
        <pc:cxnChg chg="mod">
          <ac:chgData name="Niloy Saha" userId="0f430fac-d60c-4ff7-9066-fc8b14bef672" providerId="ADAL" clId="{35A3D4CB-9595-50A7-9A2E-E80184E8CF3E}" dt="2026-06-21T21:11:51.168" v="10361" actId="1076"/>
          <ac:cxnSpMkLst>
            <pc:docMk/>
            <pc:sldMk cId="123025779" sldId="1168"/>
            <ac:cxnSpMk id="7" creationId="{7F953E58-B564-C0F0-BBA8-92748024819D}"/>
          </ac:cxnSpMkLst>
        </pc:cxnChg>
      </pc:sldChg>
      <pc:sldChg chg="modSp add mod modAnim">
        <pc:chgData name="Niloy Saha" userId="0f430fac-d60c-4ff7-9066-fc8b14bef672" providerId="ADAL" clId="{35A3D4CB-9595-50A7-9A2E-E80184E8CF3E}" dt="2026-06-22T00:40:15.496" v="10694" actId="20577"/>
        <pc:sldMkLst>
          <pc:docMk/>
          <pc:sldMk cId="2928347570" sldId="1169"/>
        </pc:sldMkLst>
        <pc:spChg chg="mod">
          <ac:chgData name="Niloy Saha" userId="0f430fac-d60c-4ff7-9066-fc8b14bef672" providerId="ADAL" clId="{35A3D4CB-9595-50A7-9A2E-E80184E8CF3E}" dt="2026-06-21T21:12:57.931" v="10370"/>
          <ac:spMkLst>
            <pc:docMk/>
            <pc:sldMk cId="2928347570" sldId="1169"/>
            <ac:spMk id="5" creationId="{B7D2BAC0-9A18-40A1-33E9-051224B66B06}"/>
          </ac:spMkLst>
        </pc:spChg>
        <pc:spChg chg="mod">
          <ac:chgData name="Niloy Saha" userId="0f430fac-d60c-4ff7-9066-fc8b14bef672" providerId="ADAL" clId="{35A3D4CB-9595-50A7-9A2E-E80184E8CF3E}" dt="2026-06-21T21:13:16.781" v="10375" actId="14100"/>
          <ac:spMkLst>
            <pc:docMk/>
            <pc:sldMk cId="2928347570" sldId="1169"/>
            <ac:spMk id="8" creationId="{0AC62036-598A-F510-801D-57DD3E4E4191}"/>
          </ac:spMkLst>
        </pc:spChg>
        <pc:spChg chg="mod">
          <ac:chgData name="Niloy Saha" userId="0f430fac-d60c-4ff7-9066-fc8b14bef672" providerId="ADAL" clId="{35A3D4CB-9595-50A7-9A2E-E80184E8CF3E}" dt="2026-06-21T21:13:07.946" v="10372" actId="2085"/>
          <ac:spMkLst>
            <pc:docMk/>
            <pc:sldMk cId="2928347570" sldId="1169"/>
            <ac:spMk id="36" creationId="{AB56ED15-B81C-9541-16E2-CC2FC1856FF8}"/>
          </ac:spMkLst>
        </pc:spChg>
        <pc:spChg chg="mod">
          <ac:chgData name="Niloy Saha" userId="0f430fac-d60c-4ff7-9066-fc8b14bef672" providerId="ADAL" clId="{35A3D4CB-9595-50A7-9A2E-E80184E8CF3E}" dt="2026-06-22T00:40:15.496" v="10694" actId="20577"/>
          <ac:spMkLst>
            <pc:docMk/>
            <pc:sldMk cId="2928347570" sldId="1169"/>
            <ac:spMk id="76" creationId="{AB0E8CF4-E936-A533-BB44-3FC0895B88C8}"/>
          </ac:spMkLst>
        </pc:spChg>
        <pc:spChg chg="mod">
          <ac:chgData name="Niloy Saha" userId="0f430fac-d60c-4ff7-9066-fc8b14bef672" providerId="ADAL" clId="{35A3D4CB-9595-50A7-9A2E-E80184E8CF3E}" dt="2026-06-21T21:13:22.819" v="10376" actId="208"/>
          <ac:spMkLst>
            <pc:docMk/>
            <pc:sldMk cId="2928347570" sldId="1169"/>
            <ac:spMk id="84" creationId="{5798215F-3F87-9F41-9F32-51005CD8D943}"/>
          </ac:spMkLst>
        </pc:spChg>
        <pc:cxnChg chg="mod">
          <ac:chgData name="Niloy Saha" userId="0f430fac-d60c-4ff7-9066-fc8b14bef672" providerId="ADAL" clId="{35A3D4CB-9595-50A7-9A2E-E80184E8CF3E}" dt="2026-06-21T21:13:03.371" v="10371" actId="1076"/>
          <ac:cxnSpMkLst>
            <pc:docMk/>
            <pc:sldMk cId="2928347570" sldId="1169"/>
            <ac:cxnSpMk id="7" creationId="{9E981063-0712-FBBB-9FDB-3963E2463662}"/>
          </ac:cxnSpMkLst>
        </pc:cxnChg>
      </pc:sldChg>
      <pc:sldChg chg="addSp delSp modSp new del mod modAnim modNotes">
        <pc:chgData name="Niloy Saha" userId="0f430fac-d60c-4ff7-9066-fc8b14bef672" providerId="ADAL" clId="{35A3D4CB-9595-50A7-9A2E-E80184E8CF3E}" dt="2026-06-23T00:13:58.900" v="10887" actId="2696"/>
        <pc:sldMkLst>
          <pc:docMk/>
          <pc:sldMk cId="1590341210" sldId="1170"/>
        </pc:sldMkLst>
      </pc:sldChg>
      <pc:sldMasterChg chg="modSp mod delSldLayout">
        <pc:chgData name="Niloy Saha" userId="0f430fac-d60c-4ff7-9066-fc8b14bef672" providerId="ADAL" clId="{35A3D4CB-9595-50A7-9A2E-E80184E8CF3E}" dt="2026-06-22T14:57:54.939" v="10873" actId="20577"/>
        <pc:sldMasterMkLst>
          <pc:docMk/>
          <pc:sldMasterMk cId="0" sldId="2147483659"/>
        </pc:sldMasterMkLst>
        <pc:spChg chg="mod">
          <ac:chgData name="Niloy Saha" userId="0f430fac-d60c-4ff7-9066-fc8b14bef672" providerId="ADAL" clId="{35A3D4CB-9595-50A7-9A2E-E80184E8CF3E}" dt="2026-06-22T14:57:54.939" v="10873" actId="20577"/>
          <ac:spMkLst>
            <pc:docMk/>
            <pc:sldMasterMk cId="0" sldId="2147483659"/>
            <ac:spMk id="4" creationId="{D369DCAD-E87E-622A-E0F1-B8DCEC45A6C7}"/>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dirty="0"/>
              <a:t>[~0:20 | running ~0:20]</a:t>
            </a:r>
          </a:p>
          <a:p>
            <a:r>
              <a:rPr lang="en-CA" dirty="0"/>
              <a:t>Good afternoon, everyone, and thank you for being here. I'm Niloy Saha, and today I'll defend my dissertation: "Efficient, High-Precision Monitoring of Network Slices for 5G and Beyond Networks," done under the supervision of Prof. Raouf </a:t>
            </a:r>
            <a:r>
              <a:rPr lang="en-CA" dirty="0" err="1"/>
              <a:t>Boutaba</a:t>
            </a:r>
            <a:r>
              <a:rPr lang="en-CA" dirty="0"/>
              <a:t>.</a:t>
            </a:r>
          </a:p>
          <a:p>
            <a:r>
              <a:rPr lang="en-CA" dirty="0"/>
              <a:t>-&gt; Let me start with what a network slice is, and why monitoring one is hard.</a:t>
            </a:r>
          </a:p>
        </p:txBody>
      </p:sp>
    </p:spTree>
    <p:extLst>
      <p:ext uri="{BB962C8B-B14F-4D97-AF65-F5344CB8AC3E}">
        <p14:creationId xmlns:p14="http://schemas.microsoft.com/office/powerpoint/2010/main" val="2879209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59F037B1-9EF6-B913-31F9-6B3BEDB7D173}"/>
            </a:ext>
          </a:extLst>
        </p:cNvPr>
        <p:cNvGrpSpPr/>
        <p:nvPr/>
      </p:nvGrpSpPr>
      <p:grpSpPr>
        <a:xfrm>
          <a:off x="0" y="0"/>
          <a:ext cx="0" cy="0"/>
          <a:chOff x="0" y="0"/>
          <a:chExt cx="0" cy="0"/>
        </a:xfrm>
      </p:grpSpPr>
      <p:sp>
        <p:nvSpPr>
          <p:cNvPr id="62" name="Google Shape;62;g1d6ea535731_0_27:notes">
            <a:extLst>
              <a:ext uri="{FF2B5EF4-FFF2-40B4-BE49-F238E27FC236}">
                <a16:creationId xmlns:a16="http://schemas.microsoft.com/office/drawing/2014/main" id="{D867E3EE-C752-1C5C-35B7-2DD42872DED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d6ea535731_0_27:notes">
            <a:extLst>
              <a:ext uri="{FF2B5EF4-FFF2-40B4-BE49-F238E27FC236}">
                <a16:creationId xmlns:a16="http://schemas.microsoft.com/office/drawing/2014/main" id="{BEDB3609-7AF3-7CF5-DA83-88D7EAB0D0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dirty="0"/>
              <a:t>This slide asks the first evaluation question for Monarch: if we make slices first-class monitored entities, does that introduce excessive overhead?</a:t>
            </a:r>
          </a:p>
          <a:p>
            <a:r>
              <a:rPr lang="en-CA" dirty="0"/>
              <a:t>On the left, CPU usage increases as we increase the number of monitored slices from 1 to 50. This is expected because more slices generate more telemetry work: more metrics need to be collected, processed, and exported.</a:t>
            </a:r>
          </a:p>
          <a:p>
            <a:r>
              <a:rPr lang="en-CA" dirty="0"/>
              <a:t>The important observation is on the right. Memory remains almost flat, increasing by only about 1.05 times across the same range. So the slice abstraction itself is not creating a large per-slice memory footprint.</a:t>
            </a:r>
          </a:p>
          <a:p>
            <a:r>
              <a:rPr lang="en-CA" dirty="0"/>
              <a:t>The takeaway is that slice-native monitoring is feasible from a state-management perspective. The cost is not dominated by maintaining slice semantics; the scaling pressure comes mainly from telemetry work.</a:t>
            </a:r>
          </a:p>
          <a:p>
            <a:r>
              <a:rPr lang="en-CA" dirty="0"/>
              <a:t>That leads to the next question: if telemetry work is the main cost, can Monarch’s distributed execution keep ingestion bounded?</a:t>
            </a:r>
          </a:p>
          <a:p>
            <a:r>
              <a:rPr lang="en-CA" dirty="0"/>
              <a:t>---</a:t>
            </a:r>
          </a:p>
          <a:p>
            <a:r>
              <a:rPr lang="en-CA" sz="1100" b="0" i="0" u="none" strike="noStrike" cap="none" dirty="0">
                <a:solidFill>
                  <a:srgbClr val="000000"/>
                </a:solidFill>
                <a:effectLst/>
                <a:latin typeface="Arial"/>
                <a:ea typeface="Arial"/>
                <a:cs typeface="Arial"/>
                <a:sym typeface="Arial"/>
              </a:rPr>
              <a:t>Target time: 0:45</a:t>
            </a:r>
          </a:p>
          <a:p>
            <a:r>
              <a:rPr lang="en-CA" sz="1100" b="0" i="0" u="none" strike="noStrike" cap="none" dirty="0">
                <a:solidFill>
                  <a:srgbClr val="000000"/>
                </a:solidFill>
                <a:effectLst/>
                <a:latin typeface="Arial"/>
                <a:ea typeface="Arial"/>
                <a:cs typeface="Arial"/>
                <a:sym typeface="Arial"/>
              </a:rPr>
              <a:t>The first evaluation question is whether making slices first-class monitored entities creates excessive overhead.</a:t>
            </a:r>
          </a:p>
          <a:p>
            <a:r>
              <a:rPr lang="en-CA" sz="1100" b="0" i="0" u="none" strike="noStrike" cap="none" dirty="0">
                <a:solidFill>
                  <a:srgbClr val="000000"/>
                </a:solidFill>
                <a:effectLst/>
                <a:latin typeface="Arial"/>
                <a:ea typeface="Arial"/>
                <a:cs typeface="Arial"/>
                <a:sym typeface="Arial"/>
              </a:rPr>
              <a:t>As the number of monitored slices increases from 1 to 50, CPU increases predictably, about 8.5 to 9 times. That is expected because more slices generate more telemetry work.</a:t>
            </a:r>
          </a:p>
          <a:p>
            <a:r>
              <a:rPr lang="en-CA" sz="1100" b="0" i="0" u="none" strike="noStrike" cap="none" dirty="0">
                <a:solidFill>
                  <a:srgbClr val="000000"/>
                </a:solidFill>
                <a:effectLst/>
                <a:latin typeface="Arial"/>
                <a:ea typeface="Arial"/>
                <a:cs typeface="Arial"/>
                <a:sym typeface="Arial"/>
              </a:rPr>
              <a:t>The memory result is more important for the abstraction. Memory increases by only about 1.05 times. So the slice abstraction itself does not create a large state footprint.</a:t>
            </a:r>
          </a:p>
          <a:p>
            <a:r>
              <a:rPr lang="en-CA" sz="1100" b="0" i="0" u="none" strike="noStrike" cap="none" dirty="0">
                <a:solidFill>
                  <a:srgbClr val="000000"/>
                </a:solidFill>
                <a:effectLst/>
                <a:latin typeface="Arial"/>
                <a:ea typeface="Arial"/>
                <a:cs typeface="Arial"/>
                <a:sym typeface="Arial"/>
              </a:rPr>
              <a:t>The scaling pressure is mainly telemetry processing, not maintaining slice semantics.</a:t>
            </a:r>
          </a:p>
          <a:p>
            <a:br>
              <a:rPr lang="en-CA" dirty="0"/>
            </a:br>
            <a:endParaRPr lang="en-CA" dirty="0"/>
          </a:p>
        </p:txBody>
      </p:sp>
    </p:spTree>
    <p:extLst>
      <p:ext uri="{BB962C8B-B14F-4D97-AF65-F5344CB8AC3E}">
        <p14:creationId xmlns:p14="http://schemas.microsoft.com/office/powerpoint/2010/main" val="98896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50715E12-4D7D-081B-A6F4-D703F39FEA1D}"/>
            </a:ext>
          </a:extLst>
        </p:cNvPr>
        <p:cNvGrpSpPr/>
        <p:nvPr/>
      </p:nvGrpSpPr>
      <p:grpSpPr>
        <a:xfrm>
          <a:off x="0" y="0"/>
          <a:ext cx="0" cy="0"/>
          <a:chOff x="0" y="0"/>
          <a:chExt cx="0" cy="0"/>
        </a:xfrm>
      </p:grpSpPr>
      <p:sp>
        <p:nvSpPr>
          <p:cNvPr id="62" name="Google Shape;62;g1d6ea535731_0_27:notes">
            <a:extLst>
              <a:ext uri="{FF2B5EF4-FFF2-40B4-BE49-F238E27FC236}">
                <a16:creationId xmlns:a16="http://schemas.microsoft.com/office/drawing/2014/main" id="{B7F67D17-8909-EEA5-B0DE-64AC9CF511B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d6ea535731_0_27:notes">
            <a:extLst>
              <a:ext uri="{FF2B5EF4-FFF2-40B4-BE49-F238E27FC236}">
                <a16:creationId xmlns:a16="http://schemas.microsoft.com/office/drawing/2014/main" id="{387EE990-534F-89F3-C65E-6A9FED92C3F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dirty="0"/>
              <a:t>On the left, we measure ingestion latency as the number of slices increases. Even up to 50 slices, ingestion remains stable at roughly 2.4 to 2.6 milliseconds. This shows that slice scaling does not destabilize ingestion in the Monarch setup.</a:t>
            </a:r>
          </a:p>
          <a:p>
            <a:r>
              <a:rPr lang="en-CA" dirty="0"/>
              <a:t>The two plots on the right explain why. When a large number of time series is concentrated behind a single endpoint, ingestion latency increases sharply. But when the same high-cardinality telemetry is distributed across more endpoints, ingestion latency drops.</a:t>
            </a:r>
          </a:p>
          <a:p>
            <a:r>
              <a:rPr lang="en-CA" dirty="0"/>
              <a:t>This directly validates the design choice in Monarch: telemetry collection is executed by distributed MDEs and segment-level collectors, rather than by one centralized exporter.</a:t>
            </a:r>
          </a:p>
          <a:p>
            <a:r>
              <a:rPr lang="en-CA" dirty="0"/>
              <a:t>The takeaway is that Monarch centralizes slice semantics, but it does not centralize raw telemetry collection. Distributed collection prevents high-cardinality telemetry from becoming a single-endpoint bottleneck.</a:t>
            </a:r>
          </a:p>
          <a:p>
            <a:r>
              <a:rPr lang="en-CA" dirty="0"/>
              <a:t>The next concern is the other side of the architecture: even if ingestion is distributed, does centralized KPI computation become a bottleneck?</a:t>
            </a:r>
          </a:p>
          <a:p>
            <a:r>
              <a:rPr lang="en-CA" dirty="0"/>
              <a:t>---</a:t>
            </a:r>
          </a:p>
          <a:p>
            <a:r>
              <a:rPr lang="en-CA" sz="1100" b="0" i="0" u="none" strike="noStrike" cap="none" dirty="0">
                <a:solidFill>
                  <a:srgbClr val="000000"/>
                </a:solidFill>
                <a:effectLst/>
                <a:latin typeface="Arial"/>
                <a:ea typeface="Arial"/>
                <a:cs typeface="Arial"/>
                <a:sym typeface="Arial"/>
              </a:rPr>
              <a:t>Target time: 0:45</a:t>
            </a:r>
          </a:p>
          <a:p>
            <a:r>
              <a:rPr lang="en-CA" sz="1100" b="0" i="0" u="none" strike="noStrike" cap="none" dirty="0">
                <a:solidFill>
                  <a:srgbClr val="000000"/>
                </a:solidFill>
                <a:effectLst/>
                <a:latin typeface="Arial"/>
                <a:ea typeface="Arial"/>
                <a:cs typeface="Arial"/>
                <a:sym typeface="Arial"/>
              </a:rPr>
              <a:t>The next question is whether distributed collection keeps raw ingestion bounded.</a:t>
            </a:r>
          </a:p>
          <a:p>
            <a:r>
              <a:rPr lang="en-CA" sz="1100" b="0" i="0" u="none" strike="noStrike" cap="none" dirty="0">
                <a:solidFill>
                  <a:srgbClr val="000000"/>
                </a:solidFill>
                <a:effectLst/>
                <a:latin typeface="Arial"/>
                <a:ea typeface="Arial"/>
                <a:cs typeface="Arial"/>
                <a:sym typeface="Arial"/>
              </a:rPr>
              <a:t>On the left, ingestion latency remains stable at roughly 2.4 to 2.6 milliseconds as slice count grows. On the right, the reason becomes clear: concentrating high-cardinality telemetry behind one endpoint creates a bottleneck, while distributing telemetry across more endpoints reduces ingestion latency.</a:t>
            </a:r>
          </a:p>
          <a:p>
            <a:r>
              <a:rPr lang="en-CA" sz="1100" b="0" i="0" u="none" strike="noStrike" cap="none" dirty="0">
                <a:solidFill>
                  <a:srgbClr val="000000"/>
                </a:solidFill>
                <a:effectLst/>
                <a:latin typeface="Arial"/>
                <a:ea typeface="Arial"/>
                <a:cs typeface="Arial"/>
                <a:sym typeface="Arial"/>
              </a:rPr>
              <a:t>This validates a key Monarch design choice. The monitoring layer can provide a unified slice API without forcing all raw telemetry through a single exporter.</a:t>
            </a:r>
          </a:p>
          <a:p>
            <a:endParaRPr lang="en-CA"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671193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E019D-48E4-077E-CFB5-B91E13104F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AD38EB-90F8-4167-A8AA-9EE25737FA1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EE34390-C23E-F0AE-BD61-285BFBF0A3C9}"/>
              </a:ext>
            </a:extLst>
          </p:cNvPr>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Target time: 0:40</a:t>
            </a:r>
          </a:p>
          <a:p>
            <a:r>
              <a:rPr lang="en-CA" sz="1100" b="0" i="0" u="none" strike="noStrike" cap="none" dirty="0">
                <a:solidFill>
                  <a:srgbClr val="000000"/>
                </a:solidFill>
                <a:effectLst/>
                <a:latin typeface="Arial"/>
                <a:ea typeface="Arial"/>
                <a:cs typeface="Arial"/>
                <a:sym typeface="Arial"/>
              </a:rPr>
              <a:t>This slide shows the structure of the dissertation.</a:t>
            </a:r>
          </a:p>
          <a:p>
            <a:r>
              <a:rPr lang="en-CA" sz="1100" b="0" i="0" u="none" strike="noStrike" cap="none" dirty="0">
                <a:solidFill>
                  <a:srgbClr val="000000"/>
                </a:solidFill>
                <a:effectLst/>
                <a:latin typeface="Arial"/>
                <a:ea typeface="Arial"/>
                <a:cs typeface="Arial"/>
                <a:sym typeface="Arial"/>
              </a:rPr>
              <a:t>At the bottom is the network that produces telemetry. At the top is closed-loop automation, which consumes slice KPIs and alerts to analyze, plan, and execute.</a:t>
            </a:r>
          </a:p>
          <a:p>
            <a:r>
              <a:rPr lang="en-CA" sz="1100" b="0" i="0" u="none" strike="noStrike" cap="none" dirty="0">
                <a:solidFill>
                  <a:srgbClr val="000000"/>
                </a:solidFill>
                <a:effectLst/>
                <a:latin typeface="Arial"/>
                <a:ea typeface="Arial"/>
                <a:cs typeface="Arial"/>
                <a:sym typeface="Arial"/>
              </a:rPr>
              <a:t>The thesis contributes the monitoring stack in between. Monarch provides the slice monitoring abstraction. </a:t>
            </a:r>
            <a:r>
              <a:rPr lang="en-CA" sz="1100" b="0" i="0" u="none" strike="noStrike" cap="none" dirty="0" err="1">
                <a:solidFill>
                  <a:srgbClr val="000000"/>
                </a:solidFill>
                <a:effectLst/>
                <a:latin typeface="Arial"/>
                <a:ea typeface="Arial"/>
                <a:cs typeface="Arial"/>
                <a:sym typeface="Arial"/>
              </a:rPr>
              <a:t>SliceScope</a:t>
            </a:r>
            <a:r>
              <a:rPr lang="en-CA" sz="1100" b="0" i="0" u="none" strike="noStrike" cap="none" dirty="0">
                <a:solidFill>
                  <a:srgbClr val="000000"/>
                </a:solidFill>
                <a:effectLst/>
                <a:latin typeface="Arial"/>
                <a:ea typeface="Arial"/>
                <a:cs typeface="Arial"/>
                <a:sym typeface="Arial"/>
              </a:rPr>
              <a:t> controls monitoring fidelity under SLA and budget constraints. Kestrel provides fine-grained user-plane evidence for transient anomalies.</a:t>
            </a:r>
          </a:p>
          <a:p>
            <a:r>
              <a:rPr lang="en-CA" sz="1100" b="0" i="0" u="none" strike="noStrike" cap="none" dirty="0">
                <a:solidFill>
                  <a:srgbClr val="000000"/>
                </a:solidFill>
                <a:effectLst/>
                <a:latin typeface="Arial"/>
                <a:ea typeface="Arial"/>
                <a:cs typeface="Arial"/>
                <a:sym typeface="Arial"/>
              </a:rPr>
              <a:t>Together, these contributions ask how to make monitoring both precise enough for SLA assurance and efficient enough to deploy.</a:t>
            </a:r>
          </a:p>
        </p:txBody>
      </p:sp>
    </p:spTree>
    <p:extLst>
      <p:ext uri="{BB962C8B-B14F-4D97-AF65-F5344CB8AC3E}">
        <p14:creationId xmlns:p14="http://schemas.microsoft.com/office/powerpoint/2010/main" val="3892159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102D5ABB-C3AB-4175-4361-7C66E40B1B73}"/>
            </a:ext>
          </a:extLst>
        </p:cNvPr>
        <p:cNvGrpSpPr/>
        <p:nvPr/>
      </p:nvGrpSpPr>
      <p:grpSpPr>
        <a:xfrm>
          <a:off x="0" y="0"/>
          <a:ext cx="0" cy="0"/>
          <a:chOff x="0" y="0"/>
          <a:chExt cx="0" cy="0"/>
        </a:xfrm>
      </p:grpSpPr>
      <p:sp>
        <p:nvSpPr>
          <p:cNvPr id="62" name="Google Shape;62;g1d6ea535731_0_27:notes">
            <a:extLst>
              <a:ext uri="{FF2B5EF4-FFF2-40B4-BE49-F238E27FC236}">
                <a16:creationId xmlns:a16="http://schemas.microsoft.com/office/drawing/2014/main" id="{6C813448-1766-708D-B105-53B05FC640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d6ea535731_0_27:notes">
            <a:extLst>
              <a:ext uri="{FF2B5EF4-FFF2-40B4-BE49-F238E27FC236}">
                <a16:creationId xmlns:a16="http://schemas.microsoft.com/office/drawing/2014/main" id="{67306844-8D69-0277-08AB-7661D615FB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b="1" dirty="0"/>
              <a:t>Target: 1:30</a:t>
            </a:r>
            <a:endParaRPr lang="en-CA" dirty="0"/>
          </a:p>
          <a:p>
            <a:r>
              <a:rPr lang="en-CA" dirty="0"/>
              <a:t>Now, what does it mean to monitor a slice? At a high level, we are asking two questions: are the slice’s SLA metrics being met, and how precisely do we know that?</a:t>
            </a:r>
          </a:p>
          <a:p>
            <a:r>
              <a:rPr lang="en-CA" dirty="0"/>
              <a:t>The second part is important. Suppose we have two slices. The latency-critical slice has an SLA of at most 5 milliseconds. If we allow a 5 percent monitoring error, the tolerance is only 0.25 milliseconds. A monitoring error of 0.5 milliseconds is already too coarse.</a:t>
            </a:r>
          </a:p>
          <a:p>
            <a:r>
              <a:rPr lang="en-CA" dirty="0"/>
              <a:t>Now compare that with a broadband or video slice with a 50 millisecond latency target. The same 5 percent tolerance is 2.5 milliseconds, so a 0.5 millisecond monitoring error is perfectly acceptable.</a:t>
            </a:r>
          </a:p>
          <a:p>
            <a:r>
              <a:rPr lang="en-CA" dirty="0"/>
              <a:t>So the same measurement error has very different consequences depending on the slice. This is the first key idea: </a:t>
            </a:r>
            <a:r>
              <a:rPr lang="en-CA" b="1" dirty="0"/>
              <a:t>monitoring precision should be SLA-aware</a:t>
            </a:r>
            <a:r>
              <a:rPr lang="en-CA" dirty="0"/>
              <a:t>. A strict slice needs tighter monitoring; a relaxed slice can tolerate coarser monitoring. Treating every slice the same wastes resources on some slices and under-monitors others.</a:t>
            </a:r>
          </a:p>
        </p:txBody>
      </p:sp>
    </p:spTree>
    <p:extLst>
      <p:ext uri="{BB962C8B-B14F-4D97-AF65-F5344CB8AC3E}">
        <p14:creationId xmlns:p14="http://schemas.microsoft.com/office/powerpoint/2010/main" val="1730119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1EEA1D6C-A86C-72C5-3F4E-06847C3A2B6B}"/>
            </a:ext>
          </a:extLst>
        </p:cNvPr>
        <p:cNvGrpSpPr/>
        <p:nvPr/>
      </p:nvGrpSpPr>
      <p:grpSpPr>
        <a:xfrm>
          <a:off x="0" y="0"/>
          <a:ext cx="0" cy="0"/>
          <a:chOff x="0" y="0"/>
          <a:chExt cx="0" cy="0"/>
        </a:xfrm>
      </p:grpSpPr>
      <p:sp>
        <p:nvSpPr>
          <p:cNvPr id="62" name="Google Shape;62;g1d6ea535731_0_27:notes">
            <a:extLst>
              <a:ext uri="{FF2B5EF4-FFF2-40B4-BE49-F238E27FC236}">
                <a16:creationId xmlns:a16="http://schemas.microsoft.com/office/drawing/2014/main" id="{485D5A67-9EBE-C7D6-4032-7830C78869C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d6ea535731_0_27:notes">
            <a:extLst>
              <a:ext uri="{FF2B5EF4-FFF2-40B4-BE49-F238E27FC236}">
                <a16:creationId xmlns:a16="http://schemas.microsoft.com/office/drawing/2014/main" id="{9D4A1241-0806-71B3-D453-D4D268ACD8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b="1" dirty="0"/>
              <a:t>Target: 1:30</a:t>
            </a:r>
            <a:endParaRPr lang="en-CA" dirty="0"/>
          </a:p>
          <a:p>
            <a:r>
              <a:rPr lang="en-CA" dirty="0"/>
              <a:t>There are three challenges in making this loop work.</a:t>
            </a:r>
          </a:p>
          <a:p>
            <a:r>
              <a:rPr lang="en-CA" dirty="0"/>
              <a:t>First, we need to learn the trade-off between accuracy and overhead. But we only get to observe the data plane under the setting that is currently deployed. The controller still needs to reason about many other possible settings before choosing one.</a:t>
            </a:r>
          </a:p>
          <a:p>
            <a:r>
              <a:rPr lang="en-CA" dirty="0"/>
              <a:t>Second, we need the right telemetry primitive. Not every monitoring mechanism gives the controller a useful knob. A primitive must be tunable per slice, adjustable at runtime, and still preserve meaningful end-to-end semantics.</a:t>
            </a:r>
          </a:p>
          <a:p>
            <a:r>
              <a:rPr lang="en-CA" dirty="0"/>
              <a:t>Third, we need multi-slice allocation. Slices compete for the same telemetry budget, so we cannot tune each slice independently. If one slice has a strict SLA and rapidly changing latency, it may deserve more budget than a relaxed slice with stable behavior.</a:t>
            </a:r>
          </a:p>
          <a:p>
            <a:r>
              <a:rPr lang="en-CA" dirty="0"/>
              <a:t>These three challenges correspond to the three main pieces of the design: the telemetry primitive contract, the change-triggered INT data plane, and the optimization-based control plane.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37960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1" dirty="0"/>
              <a:t>Target: 1:45</a:t>
            </a:r>
            <a:endParaRPr lang="en-CA" dirty="0"/>
          </a:p>
          <a:p>
            <a:r>
              <a:rPr lang="en-CA" dirty="0"/>
              <a:t>To make the control loop independent of one specific telemetry mechanism, we define what we call the </a:t>
            </a:r>
            <a:r>
              <a:rPr lang="en-CA" b="1" dirty="0"/>
              <a:t>Telemetry Primitive Contract</a:t>
            </a:r>
            <a:r>
              <a:rPr lang="en-CA" dirty="0"/>
              <a:t>, or TPC.</a:t>
            </a:r>
          </a:p>
          <a:p>
            <a:r>
              <a:rPr lang="en-CA" dirty="0"/>
              <a:t>The first requirement is per-slice, per-metric tunability. Different slices need different operating points, and even within a slice, latency, jitter, and loss may need different treatment.</a:t>
            </a:r>
          </a:p>
          <a:p>
            <a:r>
              <a:rPr lang="en-CA" dirty="0"/>
              <a:t>The second requirement is runtime tunability. The controller should be able to change the knob every epoch without recompiling or redeploying the data plane. Otherwise, we do not really have a closed loop.</a:t>
            </a:r>
          </a:p>
          <a:p>
            <a:r>
              <a:rPr lang="en-CA" dirty="0"/>
              <a:t>The third requirement is composable end-to-end semantics. This is crucial. SLAs are end-to-end, but switches make local telemetry decisions. The primitive must ensure that those local decisions combine into predictable end-to-end error and overhead.</a:t>
            </a:r>
          </a:p>
          <a:p>
            <a:r>
              <a:rPr lang="en-CA" dirty="0"/>
              <a:t>So the contract is the interface between the control plane and data plane. The controller does not need to know every implementation detail of the primitive. It needs a knob, and it needs models that map that knob to expected error and overhead.</a:t>
            </a:r>
          </a:p>
        </p:txBody>
      </p:sp>
    </p:spTree>
    <p:extLst>
      <p:ext uri="{BB962C8B-B14F-4D97-AF65-F5344CB8AC3E}">
        <p14:creationId xmlns:p14="http://schemas.microsoft.com/office/powerpoint/2010/main" val="2568748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70AB1-3725-0B2C-F4E1-A74EC3548B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F43475-E65C-7F06-3DA1-7B9B0E4D49B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17A93498-3CDF-6921-2494-685CA6261F42}"/>
              </a:ext>
            </a:extLst>
          </p:cNvPr>
          <p:cNvSpPr>
            <a:spLocks noGrp="1"/>
          </p:cNvSpPr>
          <p:nvPr>
            <p:ph type="body" idx="1"/>
          </p:nvPr>
        </p:nvSpPr>
        <p:spPr/>
        <p:txBody>
          <a:bodyPr/>
          <a:lstStyle/>
          <a:p>
            <a:r>
              <a:rPr lang="en-CA" b="1" dirty="0"/>
              <a:t>Target: 1:15</a:t>
            </a:r>
            <a:endParaRPr lang="en-CA" dirty="0"/>
          </a:p>
          <a:p>
            <a:r>
              <a:rPr lang="en-CA" dirty="0" err="1"/>
              <a:t>SliceScope</a:t>
            </a:r>
            <a:r>
              <a:rPr lang="en-CA" dirty="0"/>
              <a:t> realizes this contract using change-triggered INT.</a:t>
            </a:r>
          </a:p>
          <a:p>
            <a:r>
              <a:rPr lang="en-CA" dirty="0"/>
              <a:t>The idea is simple. Instead of adding telemetry to every packet, a switch reports only when the monitored metric changes by more than a threshold, which we call </a:t>
            </a:r>
            <a:r>
              <a:rPr lang="en-CA" dirty="0" err="1"/>
              <a:t>Δ</a:t>
            </a:r>
            <a:r>
              <a:rPr lang="en-CA" dirty="0"/>
              <a:t>. Small changes are skipped; significant changes are reported.</a:t>
            </a:r>
          </a:p>
          <a:p>
            <a:r>
              <a:rPr lang="en-CA" dirty="0"/>
              <a:t>This threshold gives us exactly the kind of knob we need. If </a:t>
            </a:r>
            <a:r>
              <a:rPr lang="en-CA" dirty="0" err="1"/>
              <a:t>Δ</a:t>
            </a:r>
            <a:r>
              <a:rPr lang="en-CA" dirty="0"/>
              <a:t> is small, the switch reports more often, giving higher accuracy but higher overhead. If </a:t>
            </a:r>
            <a:r>
              <a:rPr lang="en-CA" dirty="0" err="1"/>
              <a:t>Δ</a:t>
            </a:r>
            <a:r>
              <a:rPr lang="en-CA" dirty="0"/>
              <a:t> is large, the switch suppresses more reports, reducing overhead but increasing error.</a:t>
            </a:r>
          </a:p>
          <a:p>
            <a:r>
              <a:rPr lang="en-CA" dirty="0" err="1"/>
              <a:t>SliceScope</a:t>
            </a:r>
            <a:r>
              <a:rPr lang="en-CA" dirty="0"/>
              <a:t> extends this idea in three ways. First, </a:t>
            </a:r>
            <a:r>
              <a:rPr lang="en-CA" dirty="0" err="1"/>
              <a:t>Δ</a:t>
            </a:r>
            <a:r>
              <a:rPr lang="en-CA" dirty="0"/>
              <a:t> is per slice and per metric, not global. Second, </a:t>
            </a:r>
            <a:r>
              <a:rPr lang="en-CA" dirty="0" err="1"/>
              <a:t>Δ</a:t>
            </a:r>
            <a:r>
              <a:rPr lang="en-CA" dirty="0"/>
              <a:t> can be changed at runtime by the control plane. Third, the data plane maintains enough state so that skipped telemetry still leads to bounded end-to-end error.</a:t>
            </a:r>
          </a:p>
          <a:p>
            <a:r>
              <a:rPr lang="en-CA" dirty="0"/>
              <a:t>That is how change-triggered INT becomes a concrete realization of the telemetry primitive contract.</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853008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The controller needs β of </a:t>
            </a:r>
            <a:r>
              <a:rPr lang="en-CA" dirty="0" err="1"/>
              <a:t>Δ</a:t>
            </a:r>
            <a:r>
              <a:rPr lang="en-CA" dirty="0"/>
              <a:t>: the probability that a switch inserts telemetry for a given threshold. But the hard part is that the thing we want to model, </a:t>
            </a:r>
            <a:r>
              <a:rPr lang="en-CA" dirty="0" err="1"/>
              <a:t>δ</a:t>
            </a:r>
            <a:r>
              <a:rPr lang="en-CA" dirty="0"/>
              <a:t>, is not independent of </a:t>
            </a:r>
            <a:r>
              <a:rPr lang="en-CA" dirty="0" err="1"/>
              <a:t>Δ</a:t>
            </a:r>
            <a:r>
              <a:rPr lang="en-CA" dirty="0"/>
              <a:t>.</a:t>
            </a:r>
          </a:p>
          <a:p>
            <a:r>
              <a:rPr lang="en-CA" dirty="0" err="1"/>
              <a:t>δ</a:t>
            </a:r>
            <a:r>
              <a:rPr lang="en-CA" dirty="0"/>
              <a:t> is the change between the current value and the last reported value. But the last reported value exists only because some previous </a:t>
            </a:r>
            <a:r>
              <a:rPr lang="en-CA" dirty="0" err="1"/>
              <a:t>δ</a:t>
            </a:r>
            <a:r>
              <a:rPr lang="en-CA" dirty="0"/>
              <a:t> crossed the currently deployed threshold. So changing </a:t>
            </a:r>
            <a:r>
              <a:rPr lang="en-CA" dirty="0" err="1"/>
              <a:t>Δ</a:t>
            </a:r>
            <a:r>
              <a:rPr lang="en-CA" dirty="0"/>
              <a:t> changes when reports happen, which changes when resets happen, which changes the distribution of </a:t>
            </a:r>
            <a:r>
              <a:rPr lang="en-CA" dirty="0" err="1"/>
              <a:t>δ</a:t>
            </a:r>
            <a:r>
              <a:rPr lang="en-CA" dirty="0"/>
              <a:t> itself.</a:t>
            </a:r>
          </a:p>
          <a:p>
            <a:r>
              <a:rPr lang="en-CA" dirty="0"/>
              <a:t>That means data collected under </a:t>
            </a:r>
            <a:r>
              <a:rPr lang="en-CA" dirty="0" err="1"/>
              <a:t>Δ</a:t>
            </a:r>
            <a:r>
              <a:rPr lang="en-CA" dirty="0"/>
              <a:t> equals 2 only tells us how </a:t>
            </a:r>
            <a:r>
              <a:rPr lang="en-CA" dirty="0" err="1"/>
              <a:t>δ</a:t>
            </a:r>
            <a:r>
              <a:rPr lang="en-CA" dirty="0"/>
              <a:t> behaves under </a:t>
            </a:r>
            <a:r>
              <a:rPr lang="en-CA" dirty="0" err="1"/>
              <a:t>Δ</a:t>
            </a:r>
            <a:r>
              <a:rPr lang="en-CA" dirty="0"/>
              <a:t> equals 2. It does not directly tell us what would happen under </a:t>
            </a:r>
            <a:r>
              <a:rPr lang="en-CA" dirty="0" err="1"/>
              <a:t>Δ</a:t>
            </a:r>
            <a:r>
              <a:rPr lang="en-CA" dirty="0"/>
              <a:t> equals 5 or </a:t>
            </a:r>
            <a:r>
              <a:rPr lang="en-CA" dirty="0" err="1"/>
              <a:t>Δ</a:t>
            </a:r>
            <a:r>
              <a:rPr lang="en-CA" dirty="0"/>
              <a:t> equals 0.5.</a:t>
            </a:r>
          </a:p>
          <a:p>
            <a:r>
              <a:rPr lang="en-CA" dirty="0"/>
              <a:t>And we cannot simply try every candidate threshold live, because bad exploration choices could under-monitor critical slices and cause SLA violations to go undetected.</a:t>
            </a:r>
          </a:p>
          <a:p>
            <a:r>
              <a:rPr lang="en-CA" dirty="0"/>
              <a:t>So the modeling problem is: how do we evaluate thresholds we have not deployed?</a:t>
            </a:r>
          </a:p>
        </p:txBody>
      </p:sp>
    </p:spTree>
    <p:extLst>
      <p:ext uri="{BB962C8B-B14F-4D97-AF65-F5344CB8AC3E}">
        <p14:creationId xmlns:p14="http://schemas.microsoft.com/office/powerpoint/2010/main" val="1185193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66FE6-5BA0-1F7F-5F78-D13C870928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E3BB66-8BD8-A006-3F9B-1DE3585B234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DE6FF57-25A9-B19A-64DE-D257972A108F}"/>
              </a:ext>
            </a:extLst>
          </p:cNvPr>
          <p:cNvSpPr>
            <a:spLocks noGrp="1"/>
          </p:cNvSpPr>
          <p:nvPr>
            <p:ph type="body" idx="1"/>
          </p:nvPr>
        </p:nvSpPr>
        <p:spPr/>
        <p:txBody>
          <a:bodyPr/>
          <a:lstStyle/>
          <a:p>
            <a:r>
              <a:rPr lang="en-CA" dirty="0"/>
              <a:t>The way we avoid this circular dependency is to model a more primitive signal: the packet-to-packet metric difference, d.</a:t>
            </a:r>
          </a:p>
          <a:p>
            <a:r>
              <a:rPr lang="en-CA" dirty="0"/>
              <a:t>Unlike </a:t>
            </a:r>
            <a:r>
              <a:rPr lang="en-CA" dirty="0" err="1"/>
              <a:t>δ</a:t>
            </a:r>
            <a:r>
              <a:rPr lang="en-CA" dirty="0"/>
              <a:t>, d does not depend on the deployed threshold. It simply captures how the metric changes from one packet to the next at a switch. For example, how much did latency change between consecutive packets of this slice?</a:t>
            </a:r>
          </a:p>
          <a:p>
            <a:r>
              <a:rPr lang="en-CA" dirty="0"/>
              <a:t>Once we learn the distribution of d, the control plane can simulate what would have happened under any candidate </a:t>
            </a:r>
            <a:r>
              <a:rPr lang="en-CA" dirty="0" err="1"/>
              <a:t>Δ</a:t>
            </a:r>
            <a:r>
              <a:rPr lang="en-CA" dirty="0"/>
              <a:t>. It accumulates these differences, and whenever the accumulated change crosses </a:t>
            </a:r>
            <a:r>
              <a:rPr lang="en-CA" dirty="0" err="1"/>
              <a:t>Δ</a:t>
            </a:r>
            <a:r>
              <a:rPr lang="en-CA" dirty="0"/>
              <a:t>, it counts that as a telemetry insertion and resets the accumulator.</a:t>
            </a:r>
          </a:p>
          <a:p>
            <a:r>
              <a:rPr lang="en-CA" dirty="0"/>
              <a:t>This gives us β of </a:t>
            </a:r>
            <a:r>
              <a:rPr lang="en-CA" dirty="0" err="1"/>
              <a:t>Δ</a:t>
            </a:r>
            <a:r>
              <a:rPr lang="en-CA" dirty="0"/>
              <a:t>: the insertion probability for a threshold that may never have been deployed.</a:t>
            </a:r>
          </a:p>
          <a:p>
            <a:r>
              <a:rPr lang="en-CA" dirty="0"/>
              <a:t>The important point is that we are not exploring risky thresholds in the live network. We are using observations from the current configuration to reconstruct the accuracy-overhead trade-off offline, then deploying only the selected threshold.</a:t>
            </a:r>
          </a:p>
        </p:txBody>
      </p:sp>
    </p:spTree>
    <p:extLst>
      <p:ext uri="{BB962C8B-B14F-4D97-AF65-F5344CB8AC3E}">
        <p14:creationId xmlns:p14="http://schemas.microsoft.com/office/powerpoint/2010/main" val="1508527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The main result is that adaptive, per-slice control gives a better accuracy-overhead trade-off than static thresholds.</a:t>
            </a:r>
          </a:p>
          <a:p>
            <a:r>
              <a:rPr lang="en-CA" dirty="0"/>
              <a:t>The plot should be read as a Pareto frontier: lower and further left is better, because we want fewer tolerance violations and lower overhead. Static slice-agnostic can reduce overhead by increasing </a:t>
            </a:r>
            <a:r>
              <a:rPr lang="en-CA" dirty="0" err="1"/>
              <a:t>Δ</a:t>
            </a:r>
            <a:r>
              <a:rPr lang="en-CA" dirty="0"/>
              <a:t>, but that causes more tolerance violations, especially for strict slices. Static slice-aware improves over that by giving different slice types different thresholds, but it still cannot respond to changing traffic and active slices.</a:t>
            </a:r>
          </a:p>
          <a:p>
            <a:r>
              <a:rPr lang="en-CA" dirty="0" err="1"/>
              <a:t>SliceScope</a:t>
            </a:r>
            <a:r>
              <a:rPr lang="en-CA" dirty="0"/>
              <a:t> does better because it continuously moves budget toward the slices and metrics that need it most. In the balanced workload, it reduces tolerance violations by about 2.3 times at similar or slightly lower overhead. Looking specifically at latency-sensitive URLLC slices, the reduction reaches up to 4.5 times in the slice-type breakdown.</a:t>
            </a:r>
          </a:p>
          <a:p>
            <a:r>
              <a:rPr lang="en-CA" dirty="0"/>
              <a:t>The interpretation is important: </a:t>
            </a:r>
            <a:r>
              <a:rPr lang="en-CA" dirty="0" err="1"/>
              <a:t>SliceScope</a:t>
            </a:r>
            <a:r>
              <a:rPr lang="en-CA" dirty="0"/>
              <a:t> is not uniformly improving every slice. It intentionally prioritizes critical slices and spends less precision on less sensitive ones when the budget is limited.</a:t>
            </a:r>
          </a:p>
          <a:p>
            <a:endParaRPr lang="en-US" dirty="0"/>
          </a:p>
        </p:txBody>
      </p:sp>
    </p:spTree>
    <p:extLst>
      <p:ext uri="{BB962C8B-B14F-4D97-AF65-F5344CB8AC3E}">
        <p14:creationId xmlns:p14="http://schemas.microsoft.com/office/powerpoint/2010/main" val="409700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3775C-8AD6-1CAC-3C56-62750083E6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7321AA-B460-4170-815C-B1A5F984872F}"/>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4E6037AF-98DE-655C-1063-5D62448C270A}"/>
              </a:ext>
            </a:extLst>
          </p:cNvPr>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Target time: 0:50</a:t>
            </a:r>
          </a:p>
          <a:p>
            <a:r>
              <a:rPr lang="en-CA" sz="1100" b="0" i="0" u="none" strike="noStrike" cap="none" dirty="0">
                <a:solidFill>
                  <a:srgbClr val="000000"/>
                </a:solidFill>
                <a:effectLst/>
                <a:latin typeface="Arial"/>
                <a:ea typeface="Arial"/>
                <a:cs typeface="Arial"/>
                <a:sym typeface="Arial"/>
              </a:rPr>
              <a:t>I will start with what I mean by a network slice.</a:t>
            </a:r>
          </a:p>
          <a:p>
            <a:r>
              <a:rPr lang="en-CA" sz="1100" b="0" i="0" u="none" strike="noStrike" cap="none" dirty="0">
                <a:solidFill>
                  <a:srgbClr val="000000"/>
                </a:solidFill>
                <a:effectLst/>
                <a:latin typeface="Arial"/>
                <a:ea typeface="Arial"/>
                <a:cs typeface="Arial"/>
                <a:sym typeface="Arial"/>
              </a:rPr>
              <a:t>A slice is an isolated logical network built over shared physical infrastructure. It has its own service guarantee, even though it may share radio, transport, edge, and core resources with other slices.</a:t>
            </a:r>
          </a:p>
          <a:p>
            <a:r>
              <a:rPr lang="en-CA" sz="1100" b="0" i="0" u="none" strike="noStrike" cap="none" dirty="0">
                <a:solidFill>
                  <a:srgbClr val="000000"/>
                </a:solidFill>
                <a:effectLst/>
                <a:latin typeface="Arial"/>
                <a:ea typeface="Arial"/>
                <a:cs typeface="Arial"/>
                <a:sym typeface="Arial"/>
              </a:rPr>
              <a:t>For example, the blue slice represents a latency-critical service with strict latency and loss requirements. The green slice represents a bandwidth-heavy service with high-throughput requirements. The functions that realize each slice can be placed at different parts of the infrastructure, depending on the service objective.</a:t>
            </a:r>
          </a:p>
          <a:p>
            <a:r>
              <a:rPr lang="en-CA" sz="1100" b="0" i="0" u="none" strike="noStrike" cap="none" dirty="0">
                <a:solidFill>
                  <a:srgbClr val="000000"/>
                </a:solidFill>
                <a:effectLst/>
                <a:latin typeface="Arial"/>
                <a:ea typeface="Arial"/>
                <a:cs typeface="Arial"/>
                <a:sym typeface="Arial"/>
              </a:rPr>
              <a:t>The key point is that a slice is not just a set of resources. It is the unit at which the operator promises end-to-end service behavior.</a:t>
            </a:r>
          </a:p>
        </p:txBody>
      </p:sp>
    </p:spTree>
    <p:extLst>
      <p:ext uri="{BB962C8B-B14F-4D97-AF65-F5344CB8AC3E}">
        <p14:creationId xmlns:p14="http://schemas.microsoft.com/office/powerpoint/2010/main" val="1847770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b="1" dirty="0"/>
              <a:t>Target: 1:45</a:t>
            </a:r>
            <a:endParaRPr lang="en-CA" dirty="0"/>
          </a:p>
          <a:p>
            <a:r>
              <a:rPr lang="en-CA" dirty="0"/>
              <a:t>Finally, we look at practicality.</a:t>
            </a:r>
          </a:p>
          <a:p>
            <a:r>
              <a:rPr lang="en-CA" dirty="0"/>
              <a:t>On the control-plane side, the heuristic threshold selection completes in under 600 milliseconds for 300 slices. This is well within the epoch times we consider and supports real-time adaptation.</a:t>
            </a:r>
          </a:p>
          <a:p>
            <a:r>
              <a:rPr lang="en-CA" dirty="0"/>
              <a:t>On the data-plane side, </a:t>
            </a:r>
            <a:r>
              <a:rPr lang="en-CA" dirty="0" err="1"/>
              <a:t>SliceScope</a:t>
            </a:r>
            <a:r>
              <a:rPr lang="en-CA" dirty="0"/>
              <a:t> runs on Intel Tofino. The testbed timeline shows that as slices join and network dynamics increase, </a:t>
            </a:r>
            <a:r>
              <a:rPr lang="en-CA" dirty="0" err="1"/>
              <a:t>SliceScope</a:t>
            </a:r>
            <a:r>
              <a:rPr lang="en-CA" dirty="0"/>
              <a:t> raises the reporting rate. This is exactly the behavior we want: reporting rate should not be fixed; it should respond to SLA-relevant variation.</a:t>
            </a:r>
          </a:p>
          <a:p>
            <a:r>
              <a:rPr lang="en-CA" dirty="0"/>
              <a:t>In terms of hardware resources, the implementation is modest. The selected configuration uses roughly 13 percent of hash units, 27 percent of SALUs, and 10 percent of SRAM. It also adds only a small amount of processing delay per switch.</a:t>
            </a:r>
          </a:p>
          <a:p>
            <a:r>
              <a:rPr lang="en-CA" dirty="0"/>
              <a:t>So the main message is that the closed loop is not just a conceptual framework. It can run at realistic slice counts, adapt over time, and fit on programmable hardware.</a:t>
            </a:r>
          </a:p>
          <a:p>
            <a:endParaRPr lang="en-US" dirty="0"/>
          </a:p>
        </p:txBody>
      </p:sp>
    </p:spTree>
    <p:extLst>
      <p:ext uri="{BB962C8B-B14F-4D97-AF65-F5344CB8AC3E}">
        <p14:creationId xmlns:p14="http://schemas.microsoft.com/office/powerpoint/2010/main" val="2037684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24122-7EE7-FF86-164F-C15F0DAC92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95E88D-65E3-318C-08CD-0420D6777CD1}"/>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1C9BED2-B070-A3DE-D0A6-68898E6066A3}"/>
              </a:ext>
            </a:extLst>
          </p:cNvPr>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Target time: 0:40</a:t>
            </a:r>
          </a:p>
          <a:p>
            <a:r>
              <a:rPr lang="en-CA" sz="1100" b="0" i="0" u="none" strike="noStrike" cap="none" dirty="0">
                <a:solidFill>
                  <a:srgbClr val="000000"/>
                </a:solidFill>
                <a:effectLst/>
                <a:latin typeface="Arial"/>
                <a:ea typeface="Arial"/>
                <a:cs typeface="Arial"/>
                <a:sym typeface="Arial"/>
              </a:rPr>
              <a:t>This slide shows the structure of the dissertation.</a:t>
            </a:r>
          </a:p>
          <a:p>
            <a:r>
              <a:rPr lang="en-CA" sz="1100" b="0" i="0" u="none" strike="noStrike" cap="none" dirty="0">
                <a:solidFill>
                  <a:srgbClr val="000000"/>
                </a:solidFill>
                <a:effectLst/>
                <a:latin typeface="Arial"/>
                <a:ea typeface="Arial"/>
                <a:cs typeface="Arial"/>
                <a:sym typeface="Arial"/>
              </a:rPr>
              <a:t>At the bottom is the network that produces telemetry. At the top is closed-loop automation, which consumes slice KPIs and alerts to analyze, plan, and execute.</a:t>
            </a:r>
          </a:p>
          <a:p>
            <a:r>
              <a:rPr lang="en-CA" sz="1100" b="0" i="0" u="none" strike="noStrike" cap="none" dirty="0">
                <a:solidFill>
                  <a:srgbClr val="000000"/>
                </a:solidFill>
                <a:effectLst/>
                <a:latin typeface="Arial"/>
                <a:ea typeface="Arial"/>
                <a:cs typeface="Arial"/>
                <a:sym typeface="Arial"/>
              </a:rPr>
              <a:t>The thesis contributes the monitoring stack in between. Monarch provides the slice monitoring abstraction. </a:t>
            </a:r>
            <a:r>
              <a:rPr lang="en-CA" sz="1100" b="0" i="0" u="none" strike="noStrike" cap="none" dirty="0" err="1">
                <a:solidFill>
                  <a:srgbClr val="000000"/>
                </a:solidFill>
                <a:effectLst/>
                <a:latin typeface="Arial"/>
                <a:ea typeface="Arial"/>
                <a:cs typeface="Arial"/>
                <a:sym typeface="Arial"/>
              </a:rPr>
              <a:t>SliceScope</a:t>
            </a:r>
            <a:r>
              <a:rPr lang="en-CA" sz="1100" b="0" i="0" u="none" strike="noStrike" cap="none" dirty="0">
                <a:solidFill>
                  <a:srgbClr val="000000"/>
                </a:solidFill>
                <a:effectLst/>
                <a:latin typeface="Arial"/>
                <a:ea typeface="Arial"/>
                <a:cs typeface="Arial"/>
                <a:sym typeface="Arial"/>
              </a:rPr>
              <a:t> controls monitoring fidelity under SLA and budget constraints. Kestrel provides fine-grained user-plane evidence for transient anomalies.</a:t>
            </a:r>
          </a:p>
          <a:p>
            <a:r>
              <a:rPr lang="en-CA" sz="1100" b="0" i="0" u="none" strike="noStrike" cap="none" dirty="0">
                <a:solidFill>
                  <a:srgbClr val="000000"/>
                </a:solidFill>
                <a:effectLst/>
                <a:latin typeface="Arial"/>
                <a:ea typeface="Arial"/>
                <a:cs typeface="Arial"/>
                <a:sym typeface="Arial"/>
              </a:rPr>
              <a:t>Together, these contributions ask how to make monitoring both precise enough for SLA assurance and efficient enough to deploy.</a:t>
            </a:r>
          </a:p>
        </p:txBody>
      </p:sp>
    </p:spTree>
    <p:extLst>
      <p:ext uri="{BB962C8B-B14F-4D97-AF65-F5344CB8AC3E}">
        <p14:creationId xmlns:p14="http://schemas.microsoft.com/office/powerpoint/2010/main" val="931987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42935-77EB-6B57-DFE0-C90649B06F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5D9EC-3876-25CE-97E1-CF49F8051260}"/>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8E4B3C9-5B0C-A015-FCB3-481F1A6DC6BF}"/>
              </a:ext>
            </a:extLst>
          </p:cNvPr>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Target time: 1:10</a:t>
            </a:r>
          </a:p>
          <a:p>
            <a:r>
              <a:rPr lang="en-CA" sz="1100" b="0" i="0" u="none" strike="noStrike" cap="none" dirty="0">
                <a:solidFill>
                  <a:srgbClr val="000000"/>
                </a:solidFill>
                <a:effectLst/>
                <a:latin typeface="Arial"/>
                <a:ea typeface="Arial"/>
                <a:cs typeface="Arial"/>
                <a:sym typeface="Arial"/>
              </a:rPr>
              <a:t>This slide shows why user-plane anomalies are hard.</a:t>
            </a:r>
          </a:p>
          <a:p>
            <a:r>
              <a:rPr lang="en-CA" sz="1100" b="0" i="0" u="none" strike="noStrike" cap="none" dirty="0">
                <a:solidFill>
                  <a:srgbClr val="000000"/>
                </a:solidFill>
                <a:effectLst/>
                <a:latin typeface="Arial"/>
                <a:ea typeface="Arial"/>
                <a:cs typeface="Arial"/>
                <a:sym typeface="Arial"/>
              </a:rPr>
              <a:t>A 5G user plane carries traffic through GTP-U tunnels identified by TEIDs. Within those tunnels, QoS flows identified by QFIs receive different treatment. These flows are eventually mapped to shared queues and policers in the UPF or programmable data plane.</a:t>
            </a:r>
          </a:p>
          <a:p>
            <a:r>
              <a:rPr lang="en-CA" sz="1100" b="0" i="0" u="none" strike="noStrike" cap="none" dirty="0">
                <a:solidFill>
                  <a:srgbClr val="000000"/>
                </a:solidFill>
                <a:effectLst/>
                <a:latin typeface="Arial"/>
                <a:ea typeface="Arial"/>
                <a:cs typeface="Arial"/>
                <a:sym typeface="Arial"/>
              </a:rPr>
              <a:t>The problem is that anomalies can appear at different granularities. A queue-level counter may show congestion, but not which TEID or QFI caused it. A QFI aggregate may look normal while one tunnel is abusing policy. A short microburst may disappear in a one-second average.</a:t>
            </a:r>
          </a:p>
          <a:p>
            <a:r>
              <a:rPr lang="en-CA" sz="1100" b="0" i="0" u="none" strike="noStrike" cap="none" dirty="0">
                <a:solidFill>
                  <a:srgbClr val="000000"/>
                </a:solidFill>
                <a:effectLst/>
                <a:latin typeface="Arial"/>
                <a:ea typeface="Arial"/>
                <a:cs typeface="Arial"/>
                <a:sym typeface="Arial"/>
              </a:rPr>
              <a:t>So the monitoring system must preserve the right evidence: distributional signals, QoS-flow context, and per-tunnel attribution.</a:t>
            </a:r>
          </a:p>
          <a:p>
            <a:br>
              <a:rPr lang="en-CA" sz="1100" b="0" i="0" u="none" strike="noStrike" cap="none" dirty="0">
                <a:solidFill>
                  <a:srgbClr val="000000"/>
                </a:solidFill>
                <a:effectLst/>
                <a:latin typeface="Arial"/>
                <a:ea typeface="Arial"/>
                <a:cs typeface="Arial"/>
                <a:sym typeface="Arial"/>
              </a:rPr>
            </a:br>
            <a:endParaRPr lang="en-CA" sz="1100" b="0" i="0" u="none" strike="noStrike" cap="none" dirty="0">
              <a:solidFill>
                <a:srgbClr val="000000"/>
              </a:solidFill>
              <a:effectLst/>
              <a:latin typeface="Arial"/>
              <a:ea typeface="Arial"/>
              <a:cs typeface="Arial"/>
              <a:sym typeface="Arial"/>
            </a:endParaRPr>
          </a:p>
          <a:p>
            <a:endParaRPr lang="en-CA" b="0" dirty="0">
              <a:solidFill>
                <a:srgbClr val="0E0E0E"/>
              </a:solidFill>
              <a:effectLst/>
              <a:latin typeface=".AppleSystemUIFont"/>
            </a:endParaRPr>
          </a:p>
        </p:txBody>
      </p:sp>
    </p:spTree>
    <p:extLst>
      <p:ext uri="{BB962C8B-B14F-4D97-AF65-F5344CB8AC3E}">
        <p14:creationId xmlns:p14="http://schemas.microsoft.com/office/powerpoint/2010/main" val="807734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BE9EC1-A941-1997-E947-E4CA061581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BE6F5C-6BD5-4F04-66E7-C662FD07CEC5}"/>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E87DA73D-C561-DE85-C065-BE2A9DD07E5A}"/>
              </a:ext>
            </a:extLst>
          </p:cNvPr>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Target time: 1:20</a:t>
            </a:r>
          </a:p>
          <a:p>
            <a:r>
              <a:rPr lang="en-CA" sz="1100" b="0" i="0" u="none" strike="noStrike" cap="none" dirty="0">
                <a:solidFill>
                  <a:srgbClr val="000000"/>
                </a:solidFill>
                <a:effectLst/>
                <a:latin typeface="Arial"/>
                <a:ea typeface="Arial"/>
                <a:cs typeface="Arial"/>
                <a:sym typeface="Arial"/>
              </a:rPr>
              <a:t>The empirical characterization in Kestrel shows that different anomalies have different signatures.</a:t>
            </a:r>
          </a:p>
          <a:p>
            <a:r>
              <a:rPr lang="en-CA" sz="1100" b="0" i="0" u="none" strike="noStrike" cap="none" dirty="0">
                <a:solidFill>
                  <a:srgbClr val="000000"/>
                </a:solidFill>
                <a:effectLst/>
                <a:latin typeface="Arial"/>
                <a:ea typeface="Arial"/>
                <a:cs typeface="Arial"/>
                <a:sym typeface="Arial"/>
              </a:rPr>
              <a:t>Congestion appears as sustained tail-latency inflation for particular QFIs. Policy abuse may be invisible at the QFI aggregate but visible at TEID granularity. Microbursts disappear in coarse windows but emerge at sub-second resolution. Contention can appear as oscillations in inter-arrival time.</a:t>
            </a:r>
          </a:p>
          <a:p>
            <a:r>
              <a:rPr lang="en-CA" sz="1100" b="0" i="0" u="none" strike="noStrike" cap="none" dirty="0">
                <a:solidFill>
                  <a:srgbClr val="000000"/>
                </a:solidFill>
                <a:effectLst/>
                <a:latin typeface="Arial"/>
                <a:ea typeface="Arial"/>
                <a:cs typeface="Arial"/>
                <a:sym typeface="Arial"/>
              </a:rPr>
              <a:t>This tells us that counters alone are not enough. We need telemetry that preserves fine-grained distributional structure: latency histograms, IAT histograms, color or drop behavior, and the TEID/QFI context needed for attribution.</a:t>
            </a:r>
          </a:p>
          <a:p>
            <a:r>
              <a:rPr lang="en-CA" sz="1100" b="0" i="0" u="none" strike="noStrike" cap="none" dirty="0">
                <a:solidFill>
                  <a:srgbClr val="000000"/>
                </a:solidFill>
                <a:effectLst/>
                <a:latin typeface="Arial"/>
                <a:ea typeface="Arial"/>
                <a:cs typeface="Arial"/>
                <a:sym typeface="Arial"/>
              </a:rPr>
              <a:t>At the same time, exporting every packet is too expensive, so the design question becomes: what evidence can the data plane preserve locally, and what can be exported once per window?</a:t>
            </a:r>
          </a:p>
          <a:p>
            <a:endParaRPr lang="en-CA" dirty="0"/>
          </a:p>
        </p:txBody>
      </p:sp>
    </p:spTree>
    <p:extLst>
      <p:ext uri="{BB962C8B-B14F-4D97-AF65-F5344CB8AC3E}">
        <p14:creationId xmlns:p14="http://schemas.microsoft.com/office/powerpoint/2010/main" val="360845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F4372-2444-B1DA-3947-35C7C6E3B9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EB97E5-B494-3196-EEDB-B8FBAF279DD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6B9DE5F5-185D-8572-1CA0-ADEAE4B42D67}"/>
              </a:ext>
            </a:extLst>
          </p:cNvPr>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Target time: 1:00</a:t>
            </a:r>
          </a:p>
          <a:p>
            <a:r>
              <a:rPr lang="en-CA" sz="1100" b="0" i="0" u="none" strike="noStrike" cap="none" dirty="0">
                <a:solidFill>
                  <a:srgbClr val="000000"/>
                </a:solidFill>
                <a:effectLst/>
                <a:latin typeface="Arial"/>
                <a:ea typeface="Arial"/>
                <a:cs typeface="Arial"/>
                <a:sym typeface="Arial"/>
              </a:rPr>
              <a:t>The straightforward solution is to export per-packet evidence, such as postcards. That gives excellent visibility, but it moves a large volume of telemetry to collectors and analytics.</a:t>
            </a:r>
          </a:p>
          <a:p>
            <a:r>
              <a:rPr lang="en-CA" sz="1100" b="0" i="0" u="none" strike="noStrike" cap="none" dirty="0">
                <a:solidFill>
                  <a:srgbClr val="000000"/>
                </a:solidFill>
                <a:effectLst/>
                <a:latin typeface="Arial"/>
                <a:ea typeface="Arial"/>
                <a:cs typeface="Arial"/>
                <a:sym typeface="Arial"/>
              </a:rPr>
              <a:t>For high-speed user-plane traffic, that overhead is not a side detail; it becomes the bottleneck. It also creates a tension with </a:t>
            </a:r>
            <a:r>
              <a:rPr lang="en-CA" sz="1100" b="0" i="0" u="none" strike="noStrike" cap="none" dirty="0" err="1">
                <a:solidFill>
                  <a:srgbClr val="000000"/>
                </a:solidFill>
                <a:effectLst/>
                <a:latin typeface="Arial"/>
                <a:ea typeface="Arial"/>
                <a:cs typeface="Arial"/>
                <a:sym typeface="Arial"/>
              </a:rPr>
              <a:t>deployability</a:t>
            </a:r>
            <a:r>
              <a:rPr lang="en-CA" sz="1100" b="0" i="0" u="none" strike="noStrike" cap="none" dirty="0">
                <a:solidFill>
                  <a:srgbClr val="000000"/>
                </a:solidFill>
                <a:effectLst/>
                <a:latin typeface="Arial"/>
                <a:ea typeface="Arial"/>
                <a:cs typeface="Arial"/>
                <a:sym typeface="Arial"/>
              </a:rPr>
              <a:t>, because the monitoring system itself must not consume the resources needed by the slice.</a:t>
            </a:r>
          </a:p>
          <a:p>
            <a:r>
              <a:rPr lang="en-CA" sz="1100" b="0" i="0" u="none" strike="noStrike" cap="none" dirty="0">
                <a:solidFill>
                  <a:srgbClr val="000000"/>
                </a:solidFill>
                <a:effectLst/>
                <a:latin typeface="Arial"/>
                <a:ea typeface="Arial"/>
                <a:cs typeface="Arial"/>
                <a:sym typeface="Arial"/>
              </a:rPr>
              <a:t>This motivates Kestrel’s design point: update telemetry at packet rate inside the programmable data plane, but export compact summaries per time window.</a:t>
            </a:r>
          </a:p>
          <a:p>
            <a:endParaRPr lang="en-CA" b="0" dirty="0">
              <a:solidFill>
                <a:srgbClr val="0E0E0E"/>
              </a:solidFill>
              <a:effectLst/>
              <a:latin typeface=".AppleSystemUIFont"/>
            </a:endParaRPr>
          </a:p>
        </p:txBody>
      </p:sp>
    </p:spTree>
    <p:extLst>
      <p:ext uri="{BB962C8B-B14F-4D97-AF65-F5344CB8AC3E}">
        <p14:creationId xmlns:p14="http://schemas.microsoft.com/office/powerpoint/2010/main" val="17929749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3A5D7-92C1-6983-090E-5543FBE28B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566155-7990-949E-0192-F55D69F2EDF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A7BED740-C10B-6D22-2BC1-983CF5A661A6}"/>
              </a:ext>
            </a:extLst>
          </p:cNvPr>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Target time: 1:00</a:t>
            </a:r>
          </a:p>
          <a:p>
            <a:r>
              <a:rPr lang="en-CA" sz="1100" b="0" i="0" u="none" strike="noStrike" cap="none" dirty="0">
                <a:solidFill>
                  <a:srgbClr val="000000"/>
                </a:solidFill>
                <a:effectLst/>
                <a:latin typeface="Arial"/>
                <a:ea typeface="Arial"/>
                <a:cs typeface="Arial"/>
                <a:sym typeface="Arial"/>
              </a:rPr>
              <a:t>Kestrel’s core idea is per-packet updates and per-window summaries.</a:t>
            </a:r>
          </a:p>
          <a:p>
            <a:r>
              <a:rPr lang="en-CA" sz="1100" b="0" i="0" u="none" strike="noStrike" cap="none" dirty="0">
                <a:solidFill>
                  <a:srgbClr val="000000"/>
                </a:solidFill>
                <a:effectLst/>
                <a:latin typeface="Arial"/>
                <a:ea typeface="Arial"/>
                <a:cs typeface="Arial"/>
                <a:sym typeface="Arial"/>
              </a:rPr>
              <a:t>Packets are processed by the UPF data plane as usual. For each packet, Kestrel updates a sketch indexed by TEID, QFI, and queue identifier. The sketch records packet and byte counts, latency histograms, inter-arrival-time histograms, and policer color or drop information.</a:t>
            </a:r>
          </a:p>
          <a:p>
            <a:r>
              <a:rPr lang="en-CA" sz="1100" b="0" i="0" u="none" strike="noStrike" cap="none" dirty="0">
                <a:solidFill>
                  <a:srgbClr val="000000"/>
                </a:solidFill>
                <a:effectLst/>
                <a:latin typeface="Arial"/>
                <a:ea typeface="Arial"/>
                <a:cs typeface="Arial"/>
                <a:sym typeface="Arial"/>
              </a:rPr>
              <a:t>At the end of each window, only the compact sketch summary is exported. The detector then extracts features from these summaries and identifies anomalous TEID/QFI pairs.</a:t>
            </a:r>
          </a:p>
          <a:p>
            <a:r>
              <a:rPr lang="en-CA" sz="1100" b="0" i="0" u="none" strike="noStrike" cap="none" dirty="0">
                <a:solidFill>
                  <a:srgbClr val="000000"/>
                </a:solidFill>
                <a:effectLst/>
                <a:latin typeface="Arial"/>
                <a:ea typeface="Arial"/>
                <a:cs typeface="Arial"/>
                <a:sym typeface="Arial"/>
              </a:rPr>
              <a:t>So Kestrel avoids per-packet export while retaining enough distributional evidence for detection and attribution.</a:t>
            </a:r>
          </a:p>
          <a:p>
            <a:endParaRPr lang="en-CA" b="0" dirty="0">
              <a:solidFill>
                <a:srgbClr val="0E0E0E"/>
              </a:solidFill>
              <a:effectLst/>
              <a:latin typeface=".AppleSystemUIFont"/>
            </a:endParaRPr>
          </a:p>
        </p:txBody>
      </p:sp>
    </p:spTree>
    <p:extLst>
      <p:ext uri="{BB962C8B-B14F-4D97-AF65-F5344CB8AC3E}">
        <p14:creationId xmlns:p14="http://schemas.microsoft.com/office/powerpoint/2010/main" val="23239784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Target time: 1:10</a:t>
            </a:r>
          </a:p>
          <a:p>
            <a:r>
              <a:rPr lang="en-CA" sz="1100" b="0" i="0" u="none" strike="noStrike" cap="none" dirty="0">
                <a:solidFill>
                  <a:srgbClr val="000000"/>
                </a:solidFill>
                <a:effectLst/>
                <a:latin typeface="Arial"/>
                <a:ea typeface="Arial"/>
                <a:cs typeface="Arial"/>
                <a:sym typeface="Arial"/>
              </a:rPr>
              <a:t>Each sketch bucket is designed to preserve the signals needed for user-plane anomalies.</a:t>
            </a:r>
          </a:p>
          <a:p>
            <a:r>
              <a:rPr lang="en-CA" sz="1100" b="0" i="0" u="none" strike="noStrike" cap="none" dirty="0">
                <a:solidFill>
                  <a:srgbClr val="000000"/>
                </a:solidFill>
                <a:effectLst/>
                <a:latin typeface="Arial"/>
                <a:ea typeface="Arial"/>
                <a:cs typeface="Arial"/>
                <a:sym typeface="Arial"/>
              </a:rPr>
              <a:t>For an arriving packet, the data plane hashes the TEID/QFI key into the sketch, then increments packet and byte counts. It updates latency and IAT bins using queue-specific bin edges, and updates color or drop counters.</a:t>
            </a:r>
          </a:p>
          <a:p>
            <a:r>
              <a:rPr lang="en-CA" sz="1100" b="0" i="0" u="none" strike="noStrike" cap="none" dirty="0">
                <a:solidFill>
                  <a:srgbClr val="000000"/>
                </a:solidFill>
                <a:effectLst/>
                <a:latin typeface="Arial"/>
                <a:ea typeface="Arial"/>
                <a:cs typeface="Arial"/>
                <a:sym typeface="Arial"/>
              </a:rPr>
              <a:t>This is different from a plain counter sketch. The bucket is a compact, distribution-preserving summary of the traffic mapped to that key.</a:t>
            </a:r>
          </a:p>
          <a:p>
            <a:r>
              <a:rPr lang="en-CA" sz="1100" b="0" i="0" u="none" strike="noStrike" cap="none" dirty="0">
                <a:solidFill>
                  <a:srgbClr val="000000"/>
                </a:solidFill>
                <a:effectLst/>
                <a:latin typeface="Arial"/>
                <a:ea typeface="Arial"/>
                <a:cs typeface="Arial"/>
                <a:sym typeface="Arial"/>
              </a:rPr>
              <a:t>The sketch introduces collisions, so individual estimates can include noise. Kestrel therefore has to be parameterized around detectability: the anomaly signal must remain larger than the collision noise floor.</a:t>
            </a:r>
          </a:p>
          <a:p>
            <a:endParaRPr lang="en-US" dirty="0"/>
          </a:p>
        </p:txBody>
      </p:sp>
    </p:spTree>
    <p:extLst>
      <p:ext uri="{BB962C8B-B14F-4D97-AF65-F5344CB8AC3E}">
        <p14:creationId xmlns:p14="http://schemas.microsoft.com/office/powerpoint/2010/main" val="936882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The key condition is that an anomaly must create enough lift in the diagnostic region to rise above sketch collision noise. So the question becomes: what determines that noise floor? For each QID, it depends on how much traffic the QID carries, how much of its normal traffic already falls into the diagnostic region, and how much sketch width we allocate to that QID. A heavy queue, or a queue with naturally persistent tail occupancy, creates more background collisions, so the same anomaly is harder to see.</a:t>
            </a:r>
          </a:p>
          <a:p>
            <a:r>
              <a:rPr lang="en-CA" dirty="0"/>
              <a:t>That gives us the mechanism. During a bootstrap period, Kestrel estimates each QID’s normal load and diagnostic-region occupancy. If the diagnostic bins stop being sparse, Kestrel re-bins: the sketch tells us that the bins have drifted, and a small sampled buffer gives the recent raw feature values needed to choose new bin edges.</a:t>
            </a:r>
          </a:p>
          <a:p>
            <a:r>
              <a:rPr lang="en-CA" dirty="0"/>
              <a:t>Finally, Kestrel allocates sketch width per QID. If there is enough memory, each QID gets the width required by the analytical condition. If memory is limited, the control plane solves a small allocation problem that spends more SRAM on the QIDs with the highest collision noise floor, instead of assigning the same width everywhere.</a:t>
            </a:r>
          </a:p>
          <a:p>
            <a:r>
              <a:rPr lang="en-CA" dirty="0"/>
              <a:t>---</a:t>
            </a:r>
          </a:p>
          <a:p>
            <a:r>
              <a:rPr lang="en-CA" sz="1100" b="0" i="0" u="none" strike="noStrike" cap="none" dirty="0">
                <a:solidFill>
                  <a:srgbClr val="000000"/>
                </a:solidFill>
                <a:effectLst/>
                <a:latin typeface="Arial"/>
                <a:ea typeface="Arial"/>
                <a:cs typeface="Arial"/>
                <a:sym typeface="Arial"/>
              </a:rPr>
              <a:t>Target time: 1:20</a:t>
            </a:r>
          </a:p>
          <a:p>
            <a:r>
              <a:rPr lang="en-CA" sz="1100" b="0" i="0" u="none" strike="noStrike" cap="none" dirty="0">
                <a:solidFill>
                  <a:srgbClr val="000000"/>
                </a:solidFill>
                <a:effectLst/>
                <a:latin typeface="Arial"/>
                <a:ea typeface="Arial"/>
                <a:cs typeface="Arial"/>
                <a:sym typeface="Arial"/>
              </a:rPr>
              <a:t>Kestrel parameterizes the sketch using a detectability condition.</a:t>
            </a:r>
          </a:p>
          <a:p>
            <a:r>
              <a:rPr lang="en-CA" sz="1100" b="0" i="0" u="none" strike="noStrike" cap="none" dirty="0">
                <a:solidFill>
                  <a:srgbClr val="000000"/>
                </a:solidFill>
                <a:effectLst/>
                <a:latin typeface="Arial"/>
                <a:ea typeface="Arial"/>
                <a:cs typeface="Arial"/>
                <a:sym typeface="Arial"/>
              </a:rPr>
              <a:t>An anomaly is detectable when the lift it creates in the diagnostic region exceeds the collision noise. The diagnostic region is the part of the histogram where anomalous behavior should appear, such as the latency tail or unusually small IAT bins.</a:t>
            </a:r>
          </a:p>
          <a:p>
            <a:r>
              <a:rPr lang="en-CA" sz="1100" b="0" i="0" u="none" strike="noStrike" cap="none" dirty="0">
                <a:solidFill>
                  <a:srgbClr val="000000"/>
                </a:solidFill>
                <a:effectLst/>
                <a:latin typeface="Arial"/>
                <a:ea typeface="Arial"/>
                <a:cs typeface="Arial"/>
                <a:sym typeface="Arial"/>
              </a:rPr>
              <a:t>The noise floor depends on the total traffic volume, how much normal traffic already falls into the diagnostic region, and the sketch width allocated to the queue.</a:t>
            </a:r>
          </a:p>
          <a:p>
            <a:r>
              <a:rPr lang="en-CA" sz="1100" b="0" i="0" u="none" strike="noStrike" cap="none" dirty="0">
                <a:solidFill>
                  <a:srgbClr val="000000"/>
                </a:solidFill>
                <a:effectLst/>
                <a:latin typeface="Arial"/>
                <a:ea typeface="Arial"/>
                <a:cs typeface="Arial"/>
                <a:sym typeface="Arial"/>
              </a:rPr>
              <a:t>This leads to three mechanisms. Choose bin edges so the diagnostic region is sparse under normal traffic. Re-bin when drift makes that region too crowded. And allocate sketch width per queue, because different queues have different traffic volumes and tail behavior.</a:t>
            </a:r>
          </a:p>
          <a:p>
            <a:r>
              <a:rPr lang="en-CA" sz="1100" b="0" i="0" u="none" strike="noStrike" cap="none" dirty="0">
                <a:solidFill>
                  <a:srgbClr val="000000"/>
                </a:solidFill>
                <a:effectLst/>
                <a:latin typeface="Arial"/>
                <a:ea typeface="Arial"/>
                <a:cs typeface="Arial"/>
                <a:sym typeface="Arial"/>
              </a:rPr>
              <a:t>The design is therefore not just “use a sketch.” It is a detectability-driven sketch configuration.</a:t>
            </a:r>
          </a:p>
          <a:p>
            <a:endParaRPr lang="en-CA" dirty="0"/>
          </a:p>
        </p:txBody>
      </p:sp>
    </p:spTree>
    <p:extLst>
      <p:ext uri="{BB962C8B-B14F-4D97-AF65-F5344CB8AC3E}">
        <p14:creationId xmlns:p14="http://schemas.microsoft.com/office/powerpoint/2010/main" val="2365878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86146-7543-4746-B471-0072A42769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746E7-E8C9-4D29-9505-522D41540E6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F23232A9-179D-0147-C1E7-21BB89A3F433}"/>
              </a:ext>
            </a:extLst>
          </p:cNvPr>
          <p:cNvSpPr>
            <a:spLocks noGrp="1"/>
          </p:cNvSpPr>
          <p:nvPr>
            <p:ph type="body" idx="1"/>
          </p:nvPr>
        </p:nvSpPr>
        <p:spPr/>
        <p:txBody>
          <a:bodyPr/>
          <a:lstStyle/>
          <a:p>
            <a:r>
              <a:rPr lang="en-CA" dirty="0"/>
              <a:t>“Now we ask whether this detectability condition survives traffic drift.</a:t>
            </a:r>
          </a:p>
          <a:p>
            <a:r>
              <a:rPr lang="en-CA" dirty="0"/>
              <a:t>The issue is that Kestrel’s diagnostic bins are chosen from a baseline distribution. But traffic is not stationary. As the distribution drifts, normal traffic can start moving into the region that was supposed to be sparse. If that happens, the diagnostic region becomes crowded, the sketch noise floor increases, and anomalies become harder to distinguish.</a:t>
            </a:r>
          </a:p>
          <a:p>
            <a:r>
              <a:rPr lang="en-CA" dirty="0"/>
              <a:t>On the left, the top plot shows the traffic distribution drifting over time. The middle plot shows diagnostic-region occupancy. With static bin edges, shown in blue, occupancy quickly rises and stays high, meaning the diagnostic region is no longer sparse. Kestrel, in green, detects this using sketch occupancy and triggers re-binning events. Those events shift the threshold, shown in the bottom plot, so that the diagnostic region is restored to the target occupancy.</a:t>
            </a:r>
          </a:p>
          <a:p>
            <a:r>
              <a:rPr lang="en-CA" dirty="0"/>
              <a:t>The right plot summarizes this across queues. Static binning deviates substantially from the target occupancy for most queues, while Kestrel keeps the deviation much lower. On average, adaptive re-binning reduces the deviation from the target by 87%.</a:t>
            </a:r>
          </a:p>
          <a:p>
            <a:r>
              <a:rPr lang="en-CA" dirty="0"/>
              <a:t>So the key result is that Kestrel does not assume a fixed traffic distribution. It continuously checks whether the diagnostic region remains sparse, and when it does not, it re-bins to preserve detectability over time.”</a:t>
            </a:r>
          </a:p>
          <a:p>
            <a:r>
              <a:rPr lang="en-CA" dirty="0"/>
              <a:t>---</a:t>
            </a:r>
          </a:p>
          <a:p>
            <a:r>
              <a:rPr lang="en-CA" sz="1100" b="0" i="0" u="none" strike="noStrike" cap="none" dirty="0">
                <a:solidFill>
                  <a:srgbClr val="000000"/>
                </a:solidFill>
                <a:effectLst/>
                <a:latin typeface="Arial"/>
                <a:ea typeface="Arial"/>
                <a:cs typeface="Arial"/>
                <a:sym typeface="Arial"/>
              </a:rPr>
              <a:t>Target time: 1:00</a:t>
            </a:r>
          </a:p>
          <a:p>
            <a:r>
              <a:rPr lang="en-CA" sz="1100" b="0" i="0" u="none" strike="noStrike" cap="none" dirty="0">
                <a:solidFill>
                  <a:srgbClr val="000000"/>
                </a:solidFill>
                <a:effectLst/>
                <a:latin typeface="Arial"/>
                <a:ea typeface="Arial"/>
                <a:cs typeface="Arial"/>
                <a:sym typeface="Arial"/>
              </a:rPr>
              <a:t>This slide evaluates whether detectability survives traffic drift.</a:t>
            </a:r>
          </a:p>
          <a:p>
            <a:r>
              <a:rPr lang="en-CA" sz="1100" b="0" i="0" u="none" strike="noStrike" cap="none" dirty="0">
                <a:solidFill>
                  <a:srgbClr val="000000"/>
                </a:solidFill>
                <a:effectLst/>
                <a:latin typeface="Arial"/>
                <a:ea typeface="Arial"/>
                <a:cs typeface="Arial"/>
                <a:sym typeface="Arial"/>
              </a:rPr>
              <a:t>With static bin edges, normal traffic can gradually move into the diagnostic region. That raises the background occupancy and increases sketch collision noise, making anomalies harder to distinguish.</a:t>
            </a:r>
          </a:p>
          <a:p>
            <a:r>
              <a:rPr lang="en-CA" sz="1100" b="0" i="0" u="none" strike="noStrike" cap="none" dirty="0">
                <a:solidFill>
                  <a:srgbClr val="000000"/>
                </a:solidFill>
                <a:effectLst/>
                <a:latin typeface="Arial"/>
                <a:ea typeface="Arial"/>
                <a:cs typeface="Arial"/>
                <a:sym typeface="Arial"/>
              </a:rPr>
              <a:t>Kestrel monitors diagnostic occupancy. When sustained normal traffic makes the diagnostic region too dense, it triggers re-binning and shifts the thresholds to restore sparsity.</a:t>
            </a:r>
          </a:p>
          <a:p>
            <a:r>
              <a:rPr lang="en-CA" sz="1100" b="0" i="0" u="none" strike="noStrike" cap="none" dirty="0">
                <a:solidFill>
                  <a:srgbClr val="000000"/>
                </a:solidFill>
                <a:effectLst/>
                <a:latin typeface="Arial"/>
                <a:ea typeface="Arial"/>
                <a:cs typeface="Arial"/>
                <a:sym typeface="Arial"/>
              </a:rPr>
              <a:t>The result is an 87 percent reduction in deviation from the target occupancy across queues. This means Kestrel does not rely on a fixed traffic distribution. It maintains the conditions needed for detection as traffic evolves.</a:t>
            </a:r>
          </a:p>
          <a:p>
            <a:endParaRPr lang="en-CA" dirty="0"/>
          </a:p>
          <a:p>
            <a:endParaRPr lang="en-CA" dirty="0"/>
          </a:p>
        </p:txBody>
      </p:sp>
    </p:spTree>
    <p:extLst>
      <p:ext uri="{BB962C8B-B14F-4D97-AF65-F5344CB8AC3E}">
        <p14:creationId xmlns:p14="http://schemas.microsoft.com/office/powerpoint/2010/main" val="8230454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256184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dirty="0"/>
              <a:t>Network slicing offers increased control over MANO at the cost of increased complexity</a:t>
            </a:r>
          </a:p>
          <a:p>
            <a:r>
              <a:rPr lang="en-CA" dirty="0"/>
              <a:t>Closed loop control (e.g., MAPE) has been proposed to address this complexity</a:t>
            </a:r>
          </a:p>
          <a:p>
            <a:r>
              <a:rPr lang="en-CA" dirty="0"/>
              <a:t>Recent advances in AI/ML provide opportunities to achieve closed loop control</a:t>
            </a:r>
          </a:p>
          <a:p>
            <a:r>
              <a:rPr lang="en-CA" dirty="0"/>
              <a:t>State of the art algorithms are data-driven and rely on large amounts of data collected from the network</a:t>
            </a:r>
          </a:p>
          <a:p>
            <a:r>
              <a:rPr lang="en-CA" dirty="0"/>
              <a:t>Network monitoring is a key enabler for closing the loop - it is the process of constantly monitoring network and network components by collecting data about their state and behavior</a:t>
            </a:r>
          </a:p>
          <a:p>
            <a:r>
              <a:rPr lang="en-CA" dirty="0"/>
              <a:t>Note: Focus on the idea that monitoring is important for all parts of the MAPE loop</a:t>
            </a:r>
          </a:p>
          <a:p>
            <a:endParaRPr lang="en-CA" dirty="0"/>
          </a:p>
          <a:p>
            <a:r>
              <a:rPr lang="en-CA" sz="1100" b="0" i="0" u="none" strike="noStrike" cap="none" dirty="0">
                <a:solidFill>
                  <a:srgbClr val="000000"/>
                </a:solidFill>
                <a:effectLst/>
                <a:latin typeface="Arial"/>
                <a:ea typeface="Arial"/>
                <a:cs typeface="Arial"/>
                <a:sym typeface="Arial"/>
              </a:rPr>
              <a:t>Target time: 0:50</a:t>
            </a:r>
          </a:p>
          <a:p>
            <a:r>
              <a:rPr lang="en-CA" sz="1100" b="0" i="0" u="none" strike="noStrike" cap="none" dirty="0">
                <a:solidFill>
                  <a:srgbClr val="000000"/>
                </a:solidFill>
                <a:effectLst/>
                <a:latin typeface="Arial"/>
                <a:ea typeface="Arial"/>
                <a:cs typeface="Arial"/>
                <a:sym typeface="Arial"/>
              </a:rPr>
              <a:t>Once slices become the unit of service guarantees, managing them becomes a closed-loop problem.</a:t>
            </a:r>
          </a:p>
          <a:p>
            <a:r>
              <a:rPr lang="en-CA" sz="1100" b="0" i="0" u="none" strike="noStrike" cap="none" dirty="0">
                <a:solidFill>
                  <a:srgbClr val="000000"/>
                </a:solidFill>
                <a:effectLst/>
                <a:latin typeface="Arial"/>
                <a:ea typeface="Arial"/>
                <a:cs typeface="Arial"/>
                <a:sym typeface="Arial"/>
              </a:rPr>
              <a:t>The operator has to monitor the network, analyze whether the slice is meeting its SLA, plan corrective actions, and execute those actions. This is the standard MAPE view of closed-loop automation.</a:t>
            </a:r>
          </a:p>
          <a:p>
            <a:r>
              <a:rPr lang="en-CA" sz="1100" b="0" i="0" u="none" strike="noStrike" cap="none" dirty="0">
                <a:solidFill>
                  <a:srgbClr val="000000"/>
                </a:solidFill>
                <a:effectLst/>
                <a:latin typeface="Arial"/>
                <a:ea typeface="Arial"/>
                <a:cs typeface="Arial"/>
                <a:sym typeface="Arial"/>
              </a:rPr>
              <a:t>But the loop is only as good as its observations. If monitoring misses a transient violation, aggregates away the responsible slice, or reports too slowly, then even a sophisticated controller is optimizing against the wrong view of the network.</a:t>
            </a:r>
          </a:p>
          <a:p>
            <a:r>
              <a:rPr lang="en-CA" sz="1100" b="0" i="0" u="none" strike="noStrike" cap="none" dirty="0">
                <a:solidFill>
                  <a:srgbClr val="000000"/>
                </a:solidFill>
                <a:effectLst/>
                <a:latin typeface="Arial"/>
                <a:ea typeface="Arial"/>
                <a:cs typeface="Arial"/>
                <a:sym typeface="Arial"/>
              </a:rPr>
              <a:t>So in this thesis, I focus on the monitoring layer as the foundation for slice automation.</a:t>
            </a:r>
          </a:p>
          <a:p>
            <a:endParaRPr lang="en-CA" dirty="0"/>
          </a:p>
        </p:txBody>
      </p:sp>
    </p:spTree>
    <p:extLst>
      <p:ext uri="{BB962C8B-B14F-4D97-AF65-F5344CB8AC3E}">
        <p14:creationId xmlns:p14="http://schemas.microsoft.com/office/powerpoint/2010/main" val="1372631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A12D0-30A1-0799-B9F7-0B98751E46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7A5249-5382-B16F-9490-70EEB39F26C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1E61547-911E-31B0-F48D-7851650D3E17}"/>
              </a:ext>
            </a:extLst>
          </p:cNvPr>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Target time: 1:00</a:t>
            </a:r>
          </a:p>
          <a:p>
            <a:r>
              <a:rPr lang="en-CA" sz="1100" b="0" i="0" u="none" strike="noStrike" cap="none" dirty="0">
                <a:solidFill>
                  <a:srgbClr val="000000"/>
                </a:solidFill>
                <a:effectLst/>
                <a:latin typeface="Arial"/>
                <a:ea typeface="Arial"/>
                <a:cs typeface="Arial"/>
                <a:sym typeface="Arial"/>
              </a:rPr>
              <a:t>To summarize, the thesis makes three contributions.</a:t>
            </a:r>
          </a:p>
          <a:p>
            <a:r>
              <a:rPr lang="en-CA" sz="1100" b="0" i="0" u="none" strike="noStrike" cap="none" dirty="0">
                <a:solidFill>
                  <a:srgbClr val="000000"/>
                </a:solidFill>
                <a:effectLst/>
                <a:latin typeface="Arial"/>
                <a:ea typeface="Arial"/>
                <a:cs typeface="Arial"/>
                <a:sym typeface="Arial"/>
              </a:rPr>
              <a:t>Monarch shows that slices can be treated as first-class monitored entities. It reconstructs slice KPIs once in the monitoring layer and exposes a slice-level API while keeping collection distributed.</a:t>
            </a:r>
          </a:p>
          <a:p>
            <a:r>
              <a:rPr lang="en-CA" sz="1100" b="0" i="0" u="none" strike="noStrike" cap="none" dirty="0" err="1">
                <a:solidFill>
                  <a:srgbClr val="000000"/>
                </a:solidFill>
                <a:effectLst/>
                <a:latin typeface="Arial"/>
                <a:ea typeface="Arial"/>
                <a:cs typeface="Arial"/>
                <a:sym typeface="Arial"/>
              </a:rPr>
              <a:t>SliceScope</a:t>
            </a:r>
            <a:r>
              <a:rPr lang="en-CA" sz="1100" b="0" i="0" u="none" strike="noStrike" cap="none" dirty="0">
                <a:solidFill>
                  <a:srgbClr val="000000"/>
                </a:solidFill>
                <a:effectLst/>
                <a:latin typeface="Arial"/>
                <a:ea typeface="Arial"/>
                <a:cs typeface="Arial"/>
                <a:sym typeface="Arial"/>
              </a:rPr>
              <a:t> shows that monitoring fidelity should be SLA-aware. It learns accuracy-overhead trade-offs and jointly allocates telemetry budget across slices.</a:t>
            </a:r>
          </a:p>
          <a:p>
            <a:r>
              <a:rPr lang="en-CA" sz="1100" b="0" i="0" u="none" strike="noStrike" cap="none" dirty="0">
                <a:solidFill>
                  <a:srgbClr val="000000"/>
                </a:solidFill>
                <a:effectLst/>
                <a:latin typeface="Arial"/>
                <a:ea typeface="Arial"/>
                <a:cs typeface="Arial"/>
                <a:sym typeface="Arial"/>
              </a:rPr>
              <a:t>Kestrel shows that fine-grained user-plane visibility can be achieved without per-packet export, by using detectability-driven sketches.</a:t>
            </a:r>
          </a:p>
          <a:p>
            <a:r>
              <a:rPr lang="en-CA" sz="1100" b="0" i="0" u="none" strike="noStrike" cap="none" dirty="0">
                <a:solidFill>
                  <a:srgbClr val="000000"/>
                </a:solidFill>
                <a:effectLst/>
                <a:latin typeface="Arial"/>
                <a:ea typeface="Arial"/>
                <a:cs typeface="Arial"/>
                <a:sym typeface="Arial"/>
              </a:rPr>
              <a:t>Together, these contributions show that high precision and efficiency are not opposing goals if monitoring is designed across the architecture, control plane, and data plane.</a:t>
            </a:r>
          </a:p>
        </p:txBody>
      </p:sp>
    </p:spTree>
    <p:extLst>
      <p:ext uri="{BB962C8B-B14F-4D97-AF65-F5344CB8AC3E}">
        <p14:creationId xmlns:p14="http://schemas.microsoft.com/office/powerpoint/2010/main" val="245764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EB03E913-E12B-4A64-2DC0-1D685E43923C}"/>
            </a:ext>
          </a:extLst>
        </p:cNvPr>
        <p:cNvGrpSpPr/>
        <p:nvPr/>
      </p:nvGrpSpPr>
      <p:grpSpPr>
        <a:xfrm>
          <a:off x="0" y="0"/>
          <a:ext cx="0" cy="0"/>
          <a:chOff x="0" y="0"/>
          <a:chExt cx="0" cy="0"/>
        </a:xfrm>
      </p:grpSpPr>
      <p:sp>
        <p:nvSpPr>
          <p:cNvPr id="62" name="Google Shape;62;g1d6ea535731_0_27:notes">
            <a:extLst>
              <a:ext uri="{FF2B5EF4-FFF2-40B4-BE49-F238E27FC236}">
                <a16:creationId xmlns:a16="http://schemas.microsoft.com/office/drawing/2014/main" id="{AD09D91E-5AD4-EBDE-57D5-6100EB2BF73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d6ea535731_0_27:notes">
            <a:extLst>
              <a:ext uri="{FF2B5EF4-FFF2-40B4-BE49-F238E27FC236}">
                <a16:creationId xmlns:a16="http://schemas.microsoft.com/office/drawing/2014/main" id="{450ED22D-1723-56A0-DBE7-8599213110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dirty="0"/>
              <a:t>So these observations determine the architecture.</a:t>
            </a:r>
          </a:p>
          <a:p>
            <a:r>
              <a:rPr lang="en-CA" dirty="0"/>
              <a:t>At the top, applications should express monitoring intent at slice scope: for example, monitor throughput for S-NSSAI X every second.</a:t>
            </a:r>
          </a:p>
          <a:p>
            <a:r>
              <a:rPr lang="en-CA" dirty="0"/>
              <a:t>Inside Monarch, that intent is resolved into the current monitoring scope: which sessions, network functions, and telemetry sources are relevant right now.</a:t>
            </a:r>
          </a:p>
          <a:p>
            <a:r>
              <a:rPr lang="en-CA" dirty="0"/>
              <a:t>Telemetry collection is then executed close to the relevant segment or network function.</a:t>
            </a:r>
          </a:p>
          <a:p>
            <a:r>
              <a:rPr lang="en-CA" dirty="0"/>
              <a:t>Finally, Monarch aggregates and correlates the collected data using KPI-specific semantics, and exposes the resulting slice KPI back to applications.</a:t>
            </a:r>
          </a:p>
          <a:p>
            <a:r>
              <a:rPr lang="en-CA" dirty="0"/>
              <a:t>That is the core design principle: centralize slice semantics, but distribute telemetry execution.</a:t>
            </a:r>
          </a:p>
          <a:p>
            <a:r>
              <a:rPr lang="en-CA" dirty="0"/>
              <a:t>--</a:t>
            </a:r>
          </a:p>
          <a:p>
            <a:r>
              <a:rPr lang="en-CA" sz="1100" b="0" i="0" u="none" strike="noStrike" cap="none" dirty="0">
                <a:solidFill>
                  <a:srgbClr val="000000"/>
                </a:solidFill>
                <a:effectLst/>
                <a:latin typeface="Arial"/>
                <a:ea typeface="Arial"/>
                <a:cs typeface="Arial"/>
                <a:sym typeface="Arial"/>
              </a:rPr>
              <a:t>Target time: 1:00</a:t>
            </a:r>
          </a:p>
          <a:p>
            <a:r>
              <a:rPr lang="en-CA" sz="1100" b="0" i="0" u="none" strike="noStrike" cap="none" dirty="0">
                <a:solidFill>
                  <a:srgbClr val="000000"/>
                </a:solidFill>
                <a:effectLst/>
                <a:latin typeface="Arial"/>
                <a:ea typeface="Arial"/>
                <a:cs typeface="Arial"/>
                <a:sym typeface="Arial"/>
              </a:rPr>
              <a:t>This is the Monarch architecture at the level of a monitoring request.</a:t>
            </a:r>
          </a:p>
          <a:p>
            <a:r>
              <a:rPr lang="en-CA" sz="1100" b="0" i="0" u="none" strike="noStrike" cap="none" dirty="0">
                <a:solidFill>
                  <a:srgbClr val="000000"/>
                </a:solidFill>
                <a:effectLst/>
                <a:latin typeface="Arial"/>
                <a:ea typeface="Arial"/>
                <a:cs typeface="Arial"/>
                <a:sym typeface="Arial"/>
              </a:rPr>
              <a:t>An application asks for a slice-scoped KPI, for example throughput for S-NSSAI X every second. Monarch resolves that request into the current scope: which control-plane functions, user-plane functions, sessions, and telemetry sources are relevant.</a:t>
            </a:r>
          </a:p>
          <a:p>
            <a:r>
              <a:rPr lang="en-CA" sz="1100" b="0" i="0" u="none" strike="noStrike" cap="none" dirty="0">
                <a:solidFill>
                  <a:srgbClr val="000000"/>
                </a:solidFill>
                <a:effectLst/>
                <a:latin typeface="Arial"/>
                <a:ea typeface="Arial"/>
                <a:cs typeface="Arial"/>
                <a:sym typeface="Arial"/>
              </a:rPr>
              <a:t>Then segment-level collectors execute the telemetry close to where the data is produced. For throughput, the UPF may export byte counters keyed by TEID, while the SMF provides the TEID-to-S-NSSAI binding.</a:t>
            </a:r>
          </a:p>
          <a:p>
            <a:r>
              <a:rPr lang="en-CA" sz="1100" b="0" i="0" u="none" strike="noStrike" cap="none" dirty="0">
                <a:solidFill>
                  <a:srgbClr val="000000"/>
                </a:solidFill>
                <a:effectLst/>
                <a:latin typeface="Arial"/>
                <a:ea typeface="Arial"/>
                <a:cs typeface="Arial"/>
                <a:sym typeface="Arial"/>
              </a:rPr>
              <a:t>Finally, Monarch correlates and aggregates using KPI-specific semantics. In this example, bytes are attributed to the slice and converted into throughput.</a:t>
            </a:r>
          </a:p>
          <a:p>
            <a:r>
              <a:rPr lang="en-CA" sz="1100" b="0" i="0" u="none" strike="noStrike" cap="none" dirty="0">
                <a:solidFill>
                  <a:srgbClr val="000000"/>
                </a:solidFill>
                <a:effectLst/>
                <a:latin typeface="Arial"/>
                <a:ea typeface="Arial"/>
                <a:cs typeface="Arial"/>
                <a:sym typeface="Arial"/>
              </a:rPr>
              <a:t>The architectural principle is: centralize semantics, distribute execution.</a:t>
            </a:r>
          </a:p>
          <a:p>
            <a:endParaRPr lang="en-CA"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6513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DA889F-D3F6-15D0-7891-3F1C8389A6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838C3-E77D-BF08-8844-9165E9453064}"/>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F88DF12-6864-D752-2B90-034D99905936}"/>
              </a:ext>
            </a:extLst>
          </p:cNvPr>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Target time: 0:40</a:t>
            </a:r>
          </a:p>
          <a:p>
            <a:r>
              <a:rPr lang="en-CA" sz="1100" b="0" i="0" u="none" strike="noStrike" cap="none" dirty="0">
                <a:solidFill>
                  <a:srgbClr val="000000"/>
                </a:solidFill>
                <a:effectLst/>
                <a:latin typeface="Arial"/>
                <a:ea typeface="Arial"/>
                <a:cs typeface="Arial"/>
                <a:sym typeface="Arial"/>
              </a:rPr>
              <a:t>This slide shows the structure of the dissertation.</a:t>
            </a:r>
          </a:p>
          <a:p>
            <a:r>
              <a:rPr lang="en-CA" sz="1100" b="0" i="0" u="none" strike="noStrike" cap="none" dirty="0">
                <a:solidFill>
                  <a:srgbClr val="000000"/>
                </a:solidFill>
                <a:effectLst/>
                <a:latin typeface="Arial"/>
                <a:ea typeface="Arial"/>
                <a:cs typeface="Arial"/>
                <a:sym typeface="Arial"/>
              </a:rPr>
              <a:t>At the bottom is the network that produces telemetry. At the top is closed-loop automation, which consumes slice KPIs and alerts to analyze, plan, and execute.</a:t>
            </a:r>
          </a:p>
          <a:p>
            <a:r>
              <a:rPr lang="en-CA" sz="1100" b="0" i="0" u="none" strike="noStrike" cap="none" dirty="0">
                <a:solidFill>
                  <a:srgbClr val="000000"/>
                </a:solidFill>
                <a:effectLst/>
                <a:latin typeface="Arial"/>
                <a:ea typeface="Arial"/>
                <a:cs typeface="Arial"/>
                <a:sym typeface="Arial"/>
              </a:rPr>
              <a:t>The thesis contributes the monitoring stack in between. Monarch provides the slice monitoring abstraction. </a:t>
            </a:r>
            <a:r>
              <a:rPr lang="en-CA" sz="1100" b="0" i="0" u="none" strike="noStrike" cap="none" dirty="0" err="1">
                <a:solidFill>
                  <a:srgbClr val="000000"/>
                </a:solidFill>
                <a:effectLst/>
                <a:latin typeface="Arial"/>
                <a:ea typeface="Arial"/>
                <a:cs typeface="Arial"/>
                <a:sym typeface="Arial"/>
              </a:rPr>
              <a:t>SliceScope</a:t>
            </a:r>
            <a:r>
              <a:rPr lang="en-CA" sz="1100" b="0" i="0" u="none" strike="noStrike" cap="none" dirty="0">
                <a:solidFill>
                  <a:srgbClr val="000000"/>
                </a:solidFill>
                <a:effectLst/>
                <a:latin typeface="Arial"/>
                <a:ea typeface="Arial"/>
                <a:cs typeface="Arial"/>
                <a:sym typeface="Arial"/>
              </a:rPr>
              <a:t> controls monitoring fidelity under SLA and budget constraints. Kestrel provides fine-grained user-plane evidence for transient anomalies.</a:t>
            </a:r>
          </a:p>
          <a:p>
            <a:r>
              <a:rPr lang="en-CA" sz="1100" b="0" i="0" u="none" strike="noStrike" cap="none" dirty="0">
                <a:solidFill>
                  <a:srgbClr val="000000"/>
                </a:solidFill>
                <a:effectLst/>
                <a:latin typeface="Arial"/>
                <a:ea typeface="Arial"/>
                <a:cs typeface="Arial"/>
                <a:sym typeface="Arial"/>
              </a:rPr>
              <a:t>Together, these contributions ask how to make monitoring both precise enough for SLA assurance and efficient enough to deploy.</a:t>
            </a:r>
          </a:p>
        </p:txBody>
      </p:sp>
    </p:spTree>
    <p:extLst>
      <p:ext uri="{BB962C8B-B14F-4D97-AF65-F5344CB8AC3E}">
        <p14:creationId xmlns:p14="http://schemas.microsoft.com/office/powerpoint/2010/main" val="362778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99FC1-F69D-3694-34DB-1B104CCD4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75816-D80D-8B0B-083C-648D275B5E13}"/>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C2EFE35-E51F-5A45-0788-4BAAF5498089}"/>
              </a:ext>
            </a:extLst>
          </p:cNvPr>
          <p:cNvSpPr>
            <a:spLocks noGrp="1"/>
          </p:cNvSpPr>
          <p:nvPr>
            <p:ph type="body" idx="1"/>
          </p:nvPr>
        </p:nvSpPr>
        <p:spPr/>
        <p:txBody>
          <a:bodyPr/>
          <a:lstStyle/>
          <a:p>
            <a:r>
              <a:rPr lang="en-CA" sz="1100" b="0" i="0" u="none" strike="noStrike" cap="none" dirty="0">
                <a:solidFill>
                  <a:srgbClr val="000000"/>
                </a:solidFill>
                <a:effectLst/>
                <a:latin typeface="Arial"/>
                <a:ea typeface="Arial"/>
                <a:cs typeface="Arial"/>
                <a:sym typeface="Arial"/>
              </a:rPr>
              <a:t>Target time: 0:40</a:t>
            </a:r>
          </a:p>
          <a:p>
            <a:r>
              <a:rPr lang="en-CA" sz="1100" b="0" i="0" u="none" strike="noStrike" cap="none" dirty="0">
                <a:solidFill>
                  <a:srgbClr val="000000"/>
                </a:solidFill>
                <a:effectLst/>
                <a:latin typeface="Arial"/>
                <a:ea typeface="Arial"/>
                <a:cs typeface="Arial"/>
                <a:sym typeface="Arial"/>
              </a:rPr>
              <a:t>This slide shows the structure of the dissertation.</a:t>
            </a:r>
          </a:p>
          <a:p>
            <a:r>
              <a:rPr lang="en-CA" sz="1100" b="0" i="0" u="none" strike="noStrike" cap="none" dirty="0">
                <a:solidFill>
                  <a:srgbClr val="000000"/>
                </a:solidFill>
                <a:effectLst/>
                <a:latin typeface="Arial"/>
                <a:ea typeface="Arial"/>
                <a:cs typeface="Arial"/>
                <a:sym typeface="Arial"/>
              </a:rPr>
              <a:t>At the bottom is the network that produces telemetry. At the top is closed-loop automation, which consumes slice KPIs and alerts to analyze, plan, and execute.</a:t>
            </a:r>
          </a:p>
          <a:p>
            <a:r>
              <a:rPr lang="en-CA" sz="1100" b="0" i="0" u="none" strike="noStrike" cap="none" dirty="0">
                <a:solidFill>
                  <a:srgbClr val="000000"/>
                </a:solidFill>
                <a:effectLst/>
                <a:latin typeface="Arial"/>
                <a:ea typeface="Arial"/>
                <a:cs typeface="Arial"/>
                <a:sym typeface="Arial"/>
              </a:rPr>
              <a:t>The thesis contributes the monitoring stack in between. Monarch provides the slice monitoring abstraction. </a:t>
            </a:r>
            <a:r>
              <a:rPr lang="en-CA" sz="1100" b="0" i="0" u="none" strike="noStrike" cap="none" dirty="0" err="1">
                <a:solidFill>
                  <a:srgbClr val="000000"/>
                </a:solidFill>
                <a:effectLst/>
                <a:latin typeface="Arial"/>
                <a:ea typeface="Arial"/>
                <a:cs typeface="Arial"/>
                <a:sym typeface="Arial"/>
              </a:rPr>
              <a:t>SliceScope</a:t>
            </a:r>
            <a:r>
              <a:rPr lang="en-CA" sz="1100" b="0" i="0" u="none" strike="noStrike" cap="none" dirty="0">
                <a:solidFill>
                  <a:srgbClr val="000000"/>
                </a:solidFill>
                <a:effectLst/>
                <a:latin typeface="Arial"/>
                <a:ea typeface="Arial"/>
                <a:cs typeface="Arial"/>
                <a:sym typeface="Arial"/>
              </a:rPr>
              <a:t> controls monitoring fidelity under SLA and budget constraints. Kestrel provides fine-grained user-plane evidence for transient anomalies.</a:t>
            </a:r>
          </a:p>
          <a:p>
            <a:r>
              <a:rPr lang="en-CA" sz="1100" b="0" i="0" u="none" strike="noStrike" cap="none" dirty="0">
                <a:solidFill>
                  <a:srgbClr val="000000"/>
                </a:solidFill>
                <a:effectLst/>
                <a:latin typeface="Arial"/>
                <a:ea typeface="Arial"/>
                <a:cs typeface="Arial"/>
                <a:sym typeface="Arial"/>
              </a:rPr>
              <a:t>Together, these contributions ask how to make monitoring both precise enough for SLA assurance and efficient enough to deploy.</a:t>
            </a:r>
          </a:p>
        </p:txBody>
      </p:sp>
    </p:spTree>
    <p:extLst>
      <p:ext uri="{BB962C8B-B14F-4D97-AF65-F5344CB8AC3E}">
        <p14:creationId xmlns:p14="http://schemas.microsoft.com/office/powerpoint/2010/main" val="3240417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D1470FE5-FBB8-E546-EFE2-E7BF0092B016}"/>
            </a:ext>
          </a:extLst>
        </p:cNvPr>
        <p:cNvGrpSpPr/>
        <p:nvPr/>
      </p:nvGrpSpPr>
      <p:grpSpPr>
        <a:xfrm>
          <a:off x="0" y="0"/>
          <a:ext cx="0" cy="0"/>
          <a:chOff x="0" y="0"/>
          <a:chExt cx="0" cy="0"/>
        </a:xfrm>
      </p:grpSpPr>
      <p:sp>
        <p:nvSpPr>
          <p:cNvPr id="62" name="Google Shape;62;g1d6ea535731_0_27:notes">
            <a:extLst>
              <a:ext uri="{FF2B5EF4-FFF2-40B4-BE49-F238E27FC236}">
                <a16:creationId xmlns:a16="http://schemas.microsoft.com/office/drawing/2014/main" id="{9E7C2A05-3F4B-4FDF-A9E6-9FA4DE29219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d6ea535731_0_27:notes">
            <a:extLst>
              <a:ext uri="{FF2B5EF4-FFF2-40B4-BE49-F238E27FC236}">
                <a16:creationId xmlns:a16="http://schemas.microsoft.com/office/drawing/2014/main" id="{FC678ADA-FD52-8E58-A43F-152EFBB1749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sz="1100" b="0" i="0" u="none" strike="noStrike" cap="none" dirty="0">
                <a:solidFill>
                  <a:srgbClr val="000000"/>
                </a:solidFill>
                <a:effectLst/>
                <a:latin typeface="Arial"/>
                <a:ea typeface="Arial"/>
                <a:cs typeface="Arial"/>
                <a:sym typeface="Arial"/>
              </a:rPr>
              <a:t>Target time: 1:20</a:t>
            </a:r>
          </a:p>
          <a:p>
            <a:r>
              <a:rPr lang="en-CA" sz="1100" b="0" i="0" u="none" strike="noStrike" cap="none" dirty="0">
                <a:solidFill>
                  <a:srgbClr val="000000"/>
                </a:solidFill>
                <a:effectLst/>
                <a:latin typeface="Arial"/>
                <a:ea typeface="Arial"/>
                <a:cs typeface="Arial"/>
                <a:sym typeface="Arial"/>
              </a:rPr>
              <a:t>The basic challenge is that a slice KPI is not usually a raw measurement. It is a maintained derived view over distributed, evolving network state.</a:t>
            </a:r>
          </a:p>
          <a:p>
            <a:r>
              <a:rPr lang="en-CA" sz="1100" b="0" i="0" u="none" strike="noStrike" cap="none" dirty="0">
                <a:solidFill>
                  <a:srgbClr val="000000"/>
                </a:solidFill>
                <a:effectLst/>
                <a:latin typeface="Arial"/>
                <a:ea typeface="Arial"/>
                <a:cs typeface="Arial"/>
                <a:sym typeface="Arial"/>
              </a:rPr>
              <a:t>Take throughput as an example. The application wants throughput for an S-NSSAI. But user-plane counters are typically keyed by identifiers such as TEID or forwarding rules, not directly by S-NSSAI. The mapping from TEID to session and slice lives in the control plane, for example in the SMF.</a:t>
            </a:r>
          </a:p>
          <a:p>
            <a:r>
              <a:rPr lang="en-CA" sz="1100" b="0" i="0" u="none" strike="noStrike" cap="none" dirty="0">
                <a:solidFill>
                  <a:srgbClr val="000000"/>
                </a:solidFill>
                <a:effectLst/>
                <a:latin typeface="Arial"/>
                <a:ea typeface="Arial"/>
                <a:cs typeface="Arial"/>
                <a:sym typeface="Arial"/>
              </a:rPr>
              <a:t>Latency has a similar issue. Depending on the measurement mechanism, the telemetry may come from the data plane, but interpreting it as a slice KPI still requires slice and QoS-flow context.</a:t>
            </a:r>
          </a:p>
          <a:p>
            <a:r>
              <a:rPr lang="en-CA" sz="1100" b="0" i="0" u="none" strike="noStrike" cap="none" dirty="0">
                <a:solidFill>
                  <a:srgbClr val="000000"/>
                </a:solidFill>
                <a:effectLst/>
                <a:latin typeface="Arial"/>
                <a:ea typeface="Arial"/>
                <a:cs typeface="Arial"/>
                <a:sym typeface="Arial"/>
              </a:rPr>
              <a:t>This creates three problems. The state is fragmented across domains and layers. Context can be lost if telemetry is aggregated before slice binding is attached. And the mapping is ephemeral: sessions, tunnels, pods, and radio bindings churn over time.</a:t>
            </a:r>
          </a:p>
          <a:p>
            <a:r>
              <a:rPr lang="en-CA" sz="1100" b="0" i="0" u="none" strike="noStrike" cap="none" dirty="0">
                <a:solidFill>
                  <a:srgbClr val="000000"/>
                </a:solidFill>
                <a:effectLst/>
                <a:latin typeface="Arial"/>
                <a:ea typeface="Arial"/>
                <a:cs typeface="Arial"/>
                <a:sym typeface="Arial"/>
              </a:rPr>
              <a:t>So the principle is: attribute first, aggregate second, and continuously maintain the mapping used for each KPI.</a:t>
            </a:r>
          </a:p>
          <a:p>
            <a:r>
              <a:rPr lang="en-CA" sz="1100" b="0" i="0" u="none" strike="noStrike" cap="none" dirty="0">
                <a:solidFill>
                  <a:srgbClr val="000000"/>
                </a:solidFill>
                <a:effectLst/>
                <a:latin typeface="Arial"/>
                <a:ea typeface="Arial"/>
                <a:cs typeface="Arial"/>
                <a:sym typeface="Arial"/>
              </a:rPr>
              <a:t>---</a:t>
            </a:r>
          </a:p>
          <a:p>
            <a:r>
              <a:rPr lang="en-CA" dirty="0"/>
              <a:t>The core difficulty: a slice KPI is not a number you read off a box -- it's a maintained, derived view over distributed, evolving state.</a:t>
            </a:r>
          </a:p>
          <a:p>
            <a:r>
              <a:rPr lang="en-CA" dirty="0"/>
              <a:t>Take latency and throughput. The control-plane context lives in the SMF and PCF -- session-to-5QI, S-NSSAI-to-sessions-to-TEID. The telemetry sources are elsewhere -- UPF counters keyed by TEID and PDR, data-plane telemetry from </a:t>
            </a:r>
            <a:r>
              <a:rPr lang="en-CA" dirty="0" err="1"/>
              <a:t>SliceScope</a:t>
            </a:r>
            <a:r>
              <a:rPr lang="en-CA" dirty="0"/>
              <a:t>.</a:t>
            </a:r>
          </a:p>
          <a:p>
            <a:r>
              <a:rPr lang="en-CA" dirty="0"/>
              <a:t>Three properties make this hard. Fragmented: telemetry is keyed by domain-level identifiers, and the slice binding lives in a different layer depending on the KPI. Context loss: if you aggregate before attaching slice context, the slice's contribution is unrecoverable. Ephemeral: sessions, tunnels, pods, radio bindings all churn -- each binding holds only for a bounded interval.</a:t>
            </a:r>
          </a:p>
          <a:p>
            <a:r>
              <a:rPr lang="en-CA" dirty="0"/>
              <a:t>So cross-domain correlation is necessary, but it has to be KPI-specific, context-preserving, and continuously maintained.</a:t>
            </a:r>
          </a:p>
          <a:p>
            <a:r>
              <a:rPr lang="en-CA" dirty="0"/>
              <a:t>-&gt; That requirement is exactly what makes this an architecture problem.</a:t>
            </a:r>
          </a:p>
          <a:p>
            <a:endParaRPr lang="en-CA"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3296372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6F1CC60D-C53C-D067-25A5-0677325C7734}"/>
            </a:ext>
          </a:extLst>
        </p:cNvPr>
        <p:cNvGrpSpPr/>
        <p:nvPr/>
      </p:nvGrpSpPr>
      <p:grpSpPr>
        <a:xfrm>
          <a:off x="0" y="0"/>
          <a:ext cx="0" cy="0"/>
          <a:chOff x="0" y="0"/>
          <a:chExt cx="0" cy="0"/>
        </a:xfrm>
      </p:grpSpPr>
      <p:sp>
        <p:nvSpPr>
          <p:cNvPr id="62" name="Google Shape;62;g1d6ea535731_0_27:notes">
            <a:extLst>
              <a:ext uri="{FF2B5EF4-FFF2-40B4-BE49-F238E27FC236}">
                <a16:creationId xmlns:a16="http://schemas.microsoft.com/office/drawing/2014/main" id="{56949CCB-E6D9-C7AD-B22C-646F476F50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d6ea535731_0_27:notes">
            <a:extLst>
              <a:ext uri="{FF2B5EF4-FFF2-40B4-BE49-F238E27FC236}">
                <a16:creationId xmlns:a16="http://schemas.microsoft.com/office/drawing/2014/main" id="{280B5AA7-D69B-C4E7-0029-708C3361864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dirty="0"/>
              <a:t>Given that challenge, the next question is: where should this reconstruction happen?</a:t>
            </a:r>
          </a:p>
          <a:p>
            <a:r>
              <a:rPr lang="en-CA" dirty="0"/>
              <a:t>One option is to push it downstream to every application. For example, admission control, autoscaling, and fault management could each subscribe to control-plane events, maintain identifier mappings, reconcile state, and aggregate telemetry into slice KPIs.</a:t>
            </a:r>
          </a:p>
          <a:p>
            <a:r>
              <a:rPr lang="en-CA" dirty="0"/>
              <a:t>But that duplicates the same logic across consumers. It also creates the risk that different applications have slightly different or stale views of the slice state, especially when the network is changing.</a:t>
            </a:r>
          </a:p>
          <a:p>
            <a:r>
              <a:rPr lang="en-CA" dirty="0"/>
              <a:t>This is why slice monitoring is an architecture problem, not just a query problem.</a:t>
            </a:r>
          </a:p>
          <a:p>
            <a:r>
              <a:rPr lang="en-CA" dirty="0"/>
              <a:t>Monarch moves this semantic reconstruction into the monitoring layer. The monitoring layer maintains the slice-level view, applies the appropriate KPI-specific reconstruction logic, and exposes the result through a slice-level API.</a:t>
            </a:r>
          </a:p>
          <a:p>
            <a:r>
              <a:rPr lang="en-CA" dirty="0"/>
              <a:t>The important phrase here is “reconstruct once,” meaning the reconstruction logic is implemented once as a shared monitoring function, not that the computation happens only once in time. In practice, the view is continuously maintained as the network evolves.</a:t>
            </a:r>
          </a:p>
          <a:p>
            <a:r>
              <a:rPr lang="en-CA" dirty="0"/>
              <a:t>At the same time, Monarch does not centralize all raw telemetry collection. The architecture centralizes slice semantics, while telemetry collection and execution remain distributed.</a:t>
            </a:r>
          </a:p>
          <a:p>
            <a:r>
              <a:rPr lang="en-CA" dirty="0"/>
              <a:t>This leads directly to the Monarch design.</a:t>
            </a:r>
          </a:p>
          <a:p>
            <a:r>
              <a:rPr lang="en-CA" dirty="0"/>
              <a:t>--</a:t>
            </a:r>
          </a:p>
          <a:p>
            <a:r>
              <a:rPr lang="en-CA" sz="1100" b="0" i="0" u="none" strike="noStrike" cap="none" dirty="0">
                <a:solidFill>
                  <a:srgbClr val="000000"/>
                </a:solidFill>
                <a:effectLst/>
                <a:latin typeface="Arial"/>
                <a:ea typeface="Arial"/>
                <a:cs typeface="Arial"/>
                <a:sym typeface="Arial"/>
              </a:rPr>
              <a:t>Target time: 1:10</a:t>
            </a:r>
          </a:p>
          <a:p>
            <a:r>
              <a:rPr lang="en-CA" sz="1100" b="0" i="0" u="none" strike="noStrike" cap="none" dirty="0">
                <a:solidFill>
                  <a:srgbClr val="000000"/>
                </a:solidFill>
                <a:effectLst/>
                <a:latin typeface="Arial"/>
                <a:ea typeface="Arial"/>
                <a:cs typeface="Arial"/>
                <a:sym typeface="Arial"/>
              </a:rPr>
              <a:t>Given that challenge, where should reconstruction happen?</a:t>
            </a:r>
          </a:p>
          <a:p>
            <a:r>
              <a:rPr lang="en-CA" sz="1100" b="0" i="0" u="none" strike="noStrike" cap="none" dirty="0">
                <a:solidFill>
                  <a:srgbClr val="000000"/>
                </a:solidFill>
                <a:effectLst/>
                <a:latin typeface="Arial"/>
                <a:ea typeface="Arial"/>
                <a:cs typeface="Arial"/>
                <a:sym typeface="Arial"/>
              </a:rPr>
              <a:t>Without a slice-native monitoring layer, every consumer has to rebuild the same state. Admission control, autoscaling, and fault management each need to subscribe to events, map identifiers, reconcile churn, and aggregate telemetry into slice KPIs.</a:t>
            </a:r>
          </a:p>
          <a:p>
            <a:r>
              <a:rPr lang="en-CA" sz="1100" b="0" i="0" u="none" strike="noStrike" cap="none" dirty="0">
                <a:solidFill>
                  <a:srgbClr val="000000"/>
                </a:solidFill>
                <a:effectLst/>
                <a:latin typeface="Arial"/>
                <a:ea typeface="Arial"/>
                <a:cs typeface="Arial"/>
                <a:sym typeface="Arial"/>
              </a:rPr>
              <a:t>That duplicates logic and also creates inconsistent views. Two applications may make decisions using slightly different mappings or stale context.</a:t>
            </a:r>
          </a:p>
          <a:p>
            <a:r>
              <a:rPr lang="en-CA" sz="1100" b="0" i="0" u="none" strike="noStrike" cap="none" dirty="0">
                <a:solidFill>
                  <a:srgbClr val="000000"/>
                </a:solidFill>
                <a:effectLst/>
                <a:latin typeface="Arial"/>
                <a:ea typeface="Arial"/>
                <a:cs typeface="Arial"/>
                <a:sym typeface="Arial"/>
              </a:rPr>
              <a:t>Monarch moves this reconstruction into the monitoring layer. A KPI registry captures the correct reconstruction path for each KPI: what telemetry is needed, what context must be joined, and how the KPI should be aggregated.</a:t>
            </a:r>
          </a:p>
          <a:p>
            <a:r>
              <a:rPr lang="en-CA" sz="1100" b="0" i="0" u="none" strike="noStrike" cap="none" dirty="0">
                <a:solidFill>
                  <a:srgbClr val="000000"/>
                </a:solidFill>
                <a:effectLst/>
                <a:latin typeface="Arial"/>
                <a:ea typeface="Arial"/>
                <a:cs typeface="Arial"/>
                <a:sym typeface="Arial"/>
              </a:rPr>
              <a:t>The important point is not that Monarch centralizes all raw telemetry. It centralizes slice semantics. Telemetry collection and execution remain distributed.</a:t>
            </a:r>
          </a:p>
          <a:p>
            <a:endParaRPr lang="en-CA"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48836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CA3FBE0A-F5C5-3B79-33D8-149881C5B7DB}"/>
            </a:ext>
          </a:extLst>
        </p:cNvPr>
        <p:cNvGrpSpPr/>
        <p:nvPr/>
      </p:nvGrpSpPr>
      <p:grpSpPr>
        <a:xfrm>
          <a:off x="0" y="0"/>
          <a:ext cx="0" cy="0"/>
          <a:chOff x="0" y="0"/>
          <a:chExt cx="0" cy="0"/>
        </a:xfrm>
      </p:grpSpPr>
      <p:sp>
        <p:nvSpPr>
          <p:cNvPr id="62" name="Google Shape;62;g1d6ea535731_0_27:notes">
            <a:extLst>
              <a:ext uri="{FF2B5EF4-FFF2-40B4-BE49-F238E27FC236}">
                <a16:creationId xmlns:a16="http://schemas.microsoft.com/office/drawing/2014/main" id="{60E264A6-AE77-13DD-2C81-C455731724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d6ea535731_0_27:notes">
            <a:extLst>
              <a:ext uri="{FF2B5EF4-FFF2-40B4-BE49-F238E27FC236}">
                <a16:creationId xmlns:a16="http://schemas.microsoft.com/office/drawing/2014/main" id="{8797B0CE-2E70-D9A1-22B5-70499CAB268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dirty="0"/>
              <a:t>So these observations determine the architecture.</a:t>
            </a:r>
          </a:p>
          <a:p>
            <a:r>
              <a:rPr lang="en-CA" dirty="0"/>
              <a:t>At the top, applications should express monitoring intent at slice scope: for example, monitor throughput for S-NSSAI X every second.</a:t>
            </a:r>
          </a:p>
          <a:p>
            <a:r>
              <a:rPr lang="en-CA" dirty="0"/>
              <a:t>Inside Monarch, that intent is resolved into the current monitoring scope: which sessions, network functions, and telemetry sources are relevant right now.</a:t>
            </a:r>
          </a:p>
          <a:p>
            <a:r>
              <a:rPr lang="en-CA" dirty="0"/>
              <a:t>Telemetry collection is then executed close to the relevant segment or network function.</a:t>
            </a:r>
          </a:p>
          <a:p>
            <a:r>
              <a:rPr lang="en-CA" dirty="0"/>
              <a:t>Finally, Monarch aggregates and correlates the collected data using KPI-specific semantics, and exposes the resulting slice KPI back to applications.</a:t>
            </a:r>
          </a:p>
          <a:p>
            <a:r>
              <a:rPr lang="en-CA" dirty="0"/>
              <a:t>That is the core design principle: centralize slice semantics, but distribute telemetry execution.</a:t>
            </a:r>
          </a:p>
          <a:p>
            <a:r>
              <a:rPr lang="en-CA" dirty="0"/>
              <a:t>--</a:t>
            </a:r>
          </a:p>
          <a:p>
            <a:r>
              <a:rPr lang="en-CA" sz="1100" b="0" i="0" u="none" strike="noStrike" cap="none" dirty="0">
                <a:solidFill>
                  <a:srgbClr val="000000"/>
                </a:solidFill>
                <a:effectLst/>
                <a:latin typeface="Arial"/>
                <a:ea typeface="Arial"/>
                <a:cs typeface="Arial"/>
                <a:sym typeface="Arial"/>
              </a:rPr>
              <a:t>Target time: 1:00</a:t>
            </a:r>
          </a:p>
          <a:p>
            <a:r>
              <a:rPr lang="en-CA" sz="1100" b="0" i="0" u="none" strike="noStrike" cap="none" dirty="0">
                <a:solidFill>
                  <a:srgbClr val="000000"/>
                </a:solidFill>
                <a:effectLst/>
                <a:latin typeface="Arial"/>
                <a:ea typeface="Arial"/>
                <a:cs typeface="Arial"/>
                <a:sym typeface="Arial"/>
              </a:rPr>
              <a:t>This is the Monarch architecture at the level of a monitoring request.</a:t>
            </a:r>
          </a:p>
          <a:p>
            <a:r>
              <a:rPr lang="en-CA" sz="1100" b="0" i="0" u="none" strike="noStrike" cap="none" dirty="0">
                <a:solidFill>
                  <a:srgbClr val="000000"/>
                </a:solidFill>
                <a:effectLst/>
                <a:latin typeface="Arial"/>
                <a:ea typeface="Arial"/>
                <a:cs typeface="Arial"/>
                <a:sym typeface="Arial"/>
              </a:rPr>
              <a:t>An application asks for a slice-scoped KPI, for example throughput for S-NSSAI X every second. Monarch resolves that request into the current scope: which control-plane functions, user-plane functions, sessions, and telemetry sources are relevant.</a:t>
            </a:r>
          </a:p>
          <a:p>
            <a:r>
              <a:rPr lang="en-CA" sz="1100" b="0" i="0" u="none" strike="noStrike" cap="none" dirty="0">
                <a:solidFill>
                  <a:srgbClr val="000000"/>
                </a:solidFill>
                <a:effectLst/>
                <a:latin typeface="Arial"/>
                <a:ea typeface="Arial"/>
                <a:cs typeface="Arial"/>
                <a:sym typeface="Arial"/>
              </a:rPr>
              <a:t>Then segment-level collectors execute the telemetry close to where the data is produced. For throughput, the UPF may export byte counters keyed by TEID, while the SMF provides the TEID-to-S-NSSAI binding.</a:t>
            </a:r>
          </a:p>
          <a:p>
            <a:r>
              <a:rPr lang="en-CA" sz="1100" b="0" i="0" u="none" strike="noStrike" cap="none" dirty="0">
                <a:solidFill>
                  <a:srgbClr val="000000"/>
                </a:solidFill>
                <a:effectLst/>
                <a:latin typeface="Arial"/>
                <a:ea typeface="Arial"/>
                <a:cs typeface="Arial"/>
                <a:sym typeface="Arial"/>
              </a:rPr>
              <a:t>Finally, Monarch correlates and aggregates using KPI-specific semantics. In this example, bytes are attributed to the slice and converted into throughput.</a:t>
            </a:r>
          </a:p>
          <a:p>
            <a:r>
              <a:rPr lang="en-CA" sz="1100" b="0" i="0" u="none" strike="noStrike" cap="none" dirty="0">
                <a:solidFill>
                  <a:srgbClr val="000000"/>
                </a:solidFill>
                <a:effectLst/>
                <a:latin typeface="Arial"/>
                <a:ea typeface="Arial"/>
                <a:cs typeface="Arial"/>
                <a:sym typeface="Arial"/>
              </a:rPr>
              <a:t>The architectural principle is: centralize semantics, distribute execution.</a:t>
            </a:r>
          </a:p>
          <a:p>
            <a:endParaRPr lang="en-CA" sz="1100" b="0" i="0" u="none" strike="noStrike" cap="none" dirty="0">
              <a:solidFill>
                <a:srgbClr val="000000"/>
              </a:solidFill>
              <a:effectLst/>
              <a:latin typeface="Arial"/>
              <a:ea typeface="Arial"/>
              <a:cs typeface="Arial"/>
              <a:sym typeface="Arial"/>
            </a:endParaRPr>
          </a:p>
          <a:p>
            <a:r>
              <a:rPr lang="en-CA" dirty="0"/>
              <a:t>? Let me trace one request through Monarch. A request comes in: "monitor throughput for S-NSSAI X every second." Three stages.</a:t>
            </a:r>
          </a:p>
          <a:p>
            <a:r>
              <a:rPr lang="en-CA" dirty="0"/>
              <a:t>First, resolve and coordinate scope -- the Request Translator. It resolves the slice request into monitoring scope, targets, and policy: S-NSSAI X plus throughput becomes SMF_X, UPF_X, plus the throughput KPI module. This decouples the request from the infrastructure -- the "what."</a:t>
            </a:r>
          </a:p>
          <a:p>
            <a:r>
              <a:rPr lang="en-CA" dirty="0"/>
              <a:t>Second, execute segment telemetry -- the Monitoring Manager picks the mechanism and builds the per-segment configuration: the UPF exports bytes keyed by TEID, the SMF exports the TEID-to-S-NSSAI mapping, all in a uniform format. Collection stays segment-local -- the "how."</a:t>
            </a:r>
          </a:p>
          <a:p>
            <a:r>
              <a:rPr lang="en-CA" dirty="0"/>
              <a:t>Third, aggregate and correlate -- bytes-by-TEID joined with the TEID-to-S-NSSAI mapping gives bytes for slice X, and throughput is delta-bytes over delta-t. The KPI semantics are implemented exactly once.</a:t>
            </a:r>
          </a:p>
          <a:p>
            <a:r>
              <a:rPr lang="en-CA" dirty="0"/>
              <a:t>The principle in one line: centralize semantics, distribute execution.</a:t>
            </a:r>
          </a:p>
          <a:p>
            <a:r>
              <a:rPr lang="en-CA" dirty="0"/>
              <a:t>-&gt; Now -- does making slices first-class actually scale</a:t>
            </a:r>
          </a:p>
          <a:p>
            <a:endParaRPr lang="en-CA" sz="1100" b="0" i="0" u="none" strike="noStrike" cap="none" dirty="0">
              <a:solidFill>
                <a:srgbClr val="000000"/>
              </a:solidFill>
              <a:effectLst/>
              <a:latin typeface="Arial"/>
              <a:ea typeface="Arial"/>
              <a:cs typeface="Arial"/>
              <a:sym typeface="Arial"/>
            </a:endParaRPr>
          </a:p>
          <a:p>
            <a:endParaRPr lang="en-CA"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08127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9250">
              <a:spcBef>
                <a:spcPts val="1000"/>
              </a:spcBef>
              <a:spcAft>
                <a:spcPts val="0"/>
              </a:spcAft>
              <a:buSzPts val="1900"/>
              <a:buChar char="●"/>
              <a:defRPr sz="1900"/>
            </a:lvl1pPr>
            <a:lvl2pPr marL="914400" lvl="1" indent="-336550">
              <a:spcBef>
                <a:spcPts val="1200"/>
              </a:spcBef>
              <a:spcAft>
                <a:spcPts val="0"/>
              </a:spcAft>
              <a:buSzPts val="1700"/>
              <a:buChar char="○"/>
              <a:defRPr sz="1700"/>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4" name="TextBox 3">
            <a:extLst>
              <a:ext uri="{FF2B5EF4-FFF2-40B4-BE49-F238E27FC236}">
                <a16:creationId xmlns:a16="http://schemas.microsoft.com/office/drawing/2014/main" id="{D369DCAD-E87E-622A-E0F1-B8DCEC45A6C7}"/>
              </a:ext>
            </a:extLst>
          </p:cNvPr>
          <p:cNvSpPr txBox="1"/>
          <p:nvPr userDrawn="1"/>
        </p:nvSpPr>
        <p:spPr>
          <a:xfrm>
            <a:off x="8486775" y="4833610"/>
            <a:ext cx="657225" cy="276999"/>
          </a:xfrm>
          <a:prstGeom prst="rect">
            <a:avLst/>
          </a:prstGeom>
          <a:noFill/>
        </p:spPr>
        <p:txBody>
          <a:bodyPr wrap="square" rtlCol="0">
            <a:spAutoFit/>
          </a:bodyPr>
          <a:lstStyle/>
          <a:p>
            <a:fld id="{A3347687-F896-4E4B-AB9D-E22E5AB2FD6E}" type="slidenum">
              <a:rPr lang="en-CA" sz="1200" smtClean="0">
                <a:solidFill>
                  <a:schemeClr val="bg2"/>
                </a:solidFill>
              </a:rPr>
              <a:t>‹#›</a:t>
            </a:fld>
            <a:r>
              <a:rPr lang="en-CA" sz="1200" dirty="0">
                <a:solidFill>
                  <a:schemeClr val="bg2"/>
                </a:solidFill>
              </a:rPr>
              <a:t>/30</a:t>
            </a: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508000" y="965200"/>
            <a:ext cx="8128000" cy="990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CA" sz="2800" b="1" dirty="0"/>
              <a:t>Efficient High-precision Monitoring of Network Slices for 5G and Beyond Networks</a:t>
            </a:r>
            <a:endParaRPr sz="2800" b="1" dirty="0"/>
          </a:p>
        </p:txBody>
      </p:sp>
      <p:sp>
        <p:nvSpPr>
          <p:cNvPr id="55" name="Google Shape;55;p13"/>
          <p:cNvSpPr txBox="1">
            <a:spLocks noGrp="1"/>
          </p:cNvSpPr>
          <p:nvPr>
            <p:ph type="subTitle" idx="1"/>
          </p:nvPr>
        </p:nvSpPr>
        <p:spPr>
          <a:xfrm>
            <a:off x="508000" y="2184400"/>
            <a:ext cx="8128000" cy="431800"/>
          </a:xfrm>
          <a:prstGeom prst="rect">
            <a:avLst/>
          </a:prstGeom>
        </p:spPr>
        <p:txBody>
          <a:bodyPr spcFirstLastPara="1" wrap="square" lIns="91425" tIns="91425" rIns="91425" bIns="91425" anchor="t" anchorCtr="0">
            <a:normAutofit fontScale="85000" lnSpcReduction="20000"/>
          </a:bodyPr>
          <a:lstStyle/>
          <a:p>
            <a:pPr marL="0" indent="0" algn="ctr">
              <a:buNone/>
            </a:pPr>
            <a:r>
              <a:rPr lang="en-CA" sz="2200" b="1" dirty="0">
                <a:solidFill>
                  <a:schemeClr val="tx1"/>
                </a:solidFill>
              </a:rPr>
              <a:t>Niloy Saha</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96B6EEB4-7152-728F-57F9-A464090E5889}"/>
              </a:ext>
            </a:extLst>
          </p:cNvPr>
          <p:cNvPicPr>
            <a:picLocks noChangeAspect="1"/>
          </p:cNvPicPr>
          <p:nvPr/>
        </p:nvPicPr>
        <p:blipFill>
          <a:blip r:embed="rId3"/>
          <a:stretch>
            <a:fillRect/>
          </a:stretch>
        </p:blipFill>
        <p:spPr>
          <a:xfrm>
            <a:off x="67860" y="48252"/>
            <a:ext cx="1737360" cy="696323"/>
          </a:xfrm>
          <a:prstGeom prst="rect">
            <a:avLst/>
          </a:prstGeom>
        </p:spPr>
      </p:pic>
      <p:sp>
        <p:nvSpPr>
          <p:cNvPr id="4" name="Google Shape;55;p13">
            <a:extLst>
              <a:ext uri="{FF2B5EF4-FFF2-40B4-BE49-F238E27FC236}">
                <a16:creationId xmlns:a16="http://schemas.microsoft.com/office/drawing/2014/main" id="{A7481E64-E163-C97D-B2FF-C751B0712E0F}"/>
              </a:ext>
            </a:extLst>
          </p:cNvPr>
          <p:cNvSpPr txBox="1">
            <a:spLocks/>
          </p:cNvSpPr>
          <p:nvPr/>
        </p:nvSpPr>
        <p:spPr>
          <a:xfrm>
            <a:off x="508000" y="2717800"/>
            <a:ext cx="8128000" cy="584200"/>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ctr">
              <a:buNone/>
            </a:pPr>
            <a:r>
              <a:rPr lang="en-CA" sz="1600" dirty="0">
                <a:solidFill>
                  <a:srgbClr val="595959"/>
                </a:solidFill>
              </a:rPr>
              <a:t>PhD Thesis Defence</a:t>
            </a:r>
          </a:p>
          <a:p>
            <a:pPr marL="0" indent="0" algn="ctr">
              <a:buNone/>
            </a:pPr>
            <a:r>
              <a:rPr lang="en-CA" sz="1600" dirty="0">
                <a:solidFill>
                  <a:srgbClr val="595959"/>
                </a:solidFill>
              </a:rPr>
              <a:t>June 22, 2026</a:t>
            </a:r>
          </a:p>
        </p:txBody>
      </p:sp>
      <p:sp>
        <p:nvSpPr>
          <p:cNvPr id="2" name="Google Shape;55;p13">
            <a:extLst>
              <a:ext uri="{FF2B5EF4-FFF2-40B4-BE49-F238E27FC236}">
                <a16:creationId xmlns:a16="http://schemas.microsoft.com/office/drawing/2014/main" id="{66BBF8D5-8D5D-6DC4-F7B8-5FA8DE4EFF5E}"/>
              </a:ext>
            </a:extLst>
          </p:cNvPr>
          <p:cNvSpPr txBox="1">
            <a:spLocks/>
          </p:cNvSpPr>
          <p:nvPr/>
        </p:nvSpPr>
        <p:spPr>
          <a:xfrm>
            <a:off x="508000" y="3581400"/>
            <a:ext cx="8128000" cy="139700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ctr">
              <a:spcAft>
                <a:spcPts val="800"/>
              </a:spcAft>
              <a:buNone/>
            </a:pPr>
            <a:r>
              <a:rPr lang="en-CA" sz="1700" b="1" dirty="0">
                <a:solidFill>
                  <a:srgbClr val="595959"/>
                </a:solidFill>
              </a:rPr>
              <a:t>Examining Committee</a:t>
            </a:r>
          </a:p>
          <a:p>
            <a:pPr marL="0" indent="0" algn="ctr">
              <a:spcAft>
                <a:spcPts val="500"/>
              </a:spcAft>
              <a:buNone/>
            </a:pPr>
            <a:r>
              <a:rPr lang="en-CA" sz="1600" b="1" dirty="0">
                <a:solidFill>
                  <a:srgbClr val="595959"/>
                </a:solidFill>
              </a:rPr>
              <a:t>Advisor:   </a:t>
            </a:r>
            <a:r>
              <a:rPr lang="en-CA" sz="1600" dirty="0">
                <a:solidFill>
                  <a:schemeClr val="tx1"/>
                </a:solidFill>
              </a:rPr>
              <a:t>Raouf Boutaba</a:t>
            </a:r>
          </a:p>
          <a:p>
            <a:pPr marL="0" indent="0" algn="ctr">
              <a:spcAft>
                <a:spcPts val="200"/>
              </a:spcAft>
              <a:buNone/>
            </a:pPr>
            <a:r>
              <a:rPr lang="en-CA" sz="1600" b="1" dirty="0">
                <a:solidFill>
                  <a:srgbClr val="595959"/>
                </a:solidFill>
              </a:rPr>
              <a:t>Examiners:   </a:t>
            </a:r>
            <a:r>
              <a:rPr lang="en-CA" sz="1600" dirty="0">
                <a:solidFill>
                  <a:schemeClr val="tx1"/>
                </a:solidFill>
              </a:rPr>
              <a:t>Israat Haque,  Mina Tahmasbi Arashloo,</a:t>
            </a:r>
          </a:p>
          <a:p>
            <a:pPr marL="0" indent="0" algn="ctr">
              <a:spcAft>
                <a:spcPts val="0"/>
              </a:spcAft>
              <a:buNone/>
            </a:pPr>
            <a:r>
              <a:rPr lang="en-CA" sz="1600" dirty="0">
                <a:solidFill>
                  <a:schemeClr val="tx1"/>
                </a:solidFill>
              </a:rPr>
              <a:t>Ali José Mashtizadeh,  Tahsin Reza</a:t>
            </a:r>
          </a:p>
        </p:txBody>
      </p:sp>
      <p:sp>
        <p:nvSpPr>
          <p:cNvPr id="5" name="AccentRule">
            <a:extLst>
              <a:ext uri="{FF2B5EF4-FFF2-40B4-BE49-F238E27FC236}">
                <a16:creationId xmlns:a16="http://schemas.microsoft.com/office/drawing/2014/main" id="{6EFC106A-707F-BD42-A291-50F047E83107}"/>
              </a:ext>
            </a:extLst>
          </p:cNvPr>
          <p:cNvSpPr/>
          <p:nvPr/>
        </p:nvSpPr>
        <p:spPr>
          <a:xfrm>
            <a:off x="3873500" y="2006600"/>
            <a:ext cx="1397000" cy="25400"/>
          </a:xfrm>
          <a:prstGeom prst="rect">
            <a:avLst/>
          </a:prstGeom>
          <a:solidFill>
            <a:srgbClr val="9E9E9E"/>
          </a:solidFill>
          <a:ln w="25400" cap="flat" cmpd="sng" algn="ctr">
            <a:no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rtlCol="0" anchor="t"/>
          <a:lstStyle/>
          <a:p>
            <a:pPr algn="l"/>
            <a:endParaRPr lang="en-US"/>
          </a:p>
        </p:txBody>
      </p:sp>
    </p:spTree>
    <p:extLst>
      <p:ext uri="{BB962C8B-B14F-4D97-AF65-F5344CB8AC3E}">
        <p14:creationId xmlns:p14="http://schemas.microsoft.com/office/powerpoint/2010/main" val="94749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
          <a:extLst>
            <a:ext uri="{FF2B5EF4-FFF2-40B4-BE49-F238E27FC236}">
              <a16:creationId xmlns:a16="http://schemas.microsoft.com/office/drawing/2014/main" id="{BAA6A846-F006-048B-ACE7-2A7298140B4D}"/>
            </a:ext>
          </a:extLst>
        </p:cNvPr>
        <p:cNvGrpSpPr/>
        <p:nvPr/>
      </p:nvGrpSpPr>
      <p:grpSpPr>
        <a:xfrm>
          <a:off x="0" y="0"/>
          <a:ext cx="0" cy="0"/>
          <a:chOff x="0" y="0"/>
          <a:chExt cx="0" cy="0"/>
        </a:xfrm>
      </p:grpSpPr>
      <p:sp>
        <p:nvSpPr>
          <p:cNvPr id="65" name="Google Shape;65;p15">
            <a:extLst>
              <a:ext uri="{FF2B5EF4-FFF2-40B4-BE49-F238E27FC236}">
                <a16:creationId xmlns:a16="http://schemas.microsoft.com/office/drawing/2014/main" id="{52C12502-F294-7BF7-E570-6DB9D6B63198}"/>
              </a:ext>
            </a:extLst>
          </p:cNvPr>
          <p:cNvSpPr txBox="1">
            <a:spLocks noGrp="1"/>
          </p:cNvSpPr>
          <p:nvPr>
            <p:ph type="title"/>
          </p:nvPr>
        </p:nvSpPr>
        <p:spPr>
          <a:xfrm>
            <a:off x="311700" y="355600"/>
            <a:ext cx="8520600" cy="572700"/>
          </a:xfrm>
          <a:prstGeom prst="rect">
            <a:avLst/>
          </a:prstGeom>
        </p:spPr>
        <p:txBody>
          <a:bodyPr spcFirstLastPara="1" wrap="square" lIns="91425" tIns="91425" rIns="91425" bIns="91425" anchor="t" anchorCtr="0">
            <a:normAutofit/>
          </a:bodyPr>
          <a:lstStyle/>
          <a:p>
            <a:pPr lvl="0">
              <a:buSzPts val="990"/>
            </a:pPr>
            <a:r>
              <a:rPr lang="en-CA" sz="2400" dirty="0"/>
              <a:t>Does slice-native monitoring scale?</a:t>
            </a:r>
            <a:endParaRPr sz="2420" dirty="0"/>
          </a:p>
        </p:txBody>
      </p:sp>
      <p:pic>
        <p:nvPicPr>
          <p:cNvPr id="15" name="Picture 14">
            <a:extLst>
              <a:ext uri="{FF2B5EF4-FFF2-40B4-BE49-F238E27FC236}">
                <a16:creationId xmlns:a16="http://schemas.microsoft.com/office/drawing/2014/main" id="{58537E1A-BBE3-23A2-5492-79B89A03E681}"/>
              </a:ext>
            </a:extLst>
          </p:cNvPr>
          <p:cNvPicPr>
            <a:picLocks noChangeAspect="1"/>
          </p:cNvPicPr>
          <p:nvPr/>
        </p:nvPicPr>
        <p:blipFill>
          <a:blip r:embed="rId3"/>
          <a:stretch>
            <a:fillRect/>
          </a:stretch>
        </p:blipFill>
        <p:spPr>
          <a:xfrm>
            <a:off x="1157954" y="1015617"/>
            <a:ext cx="2070620" cy="2354444"/>
          </a:xfrm>
          <a:prstGeom prst="rect">
            <a:avLst/>
          </a:prstGeom>
        </p:spPr>
      </p:pic>
      <p:pic>
        <p:nvPicPr>
          <p:cNvPr id="17" name="Picture 16">
            <a:extLst>
              <a:ext uri="{FF2B5EF4-FFF2-40B4-BE49-F238E27FC236}">
                <a16:creationId xmlns:a16="http://schemas.microsoft.com/office/drawing/2014/main" id="{379AFD98-E974-42D4-34C0-E7733E819E14}"/>
              </a:ext>
            </a:extLst>
          </p:cNvPr>
          <p:cNvPicPr>
            <a:picLocks noChangeAspect="1"/>
          </p:cNvPicPr>
          <p:nvPr/>
        </p:nvPicPr>
        <p:blipFill>
          <a:blip r:embed="rId4"/>
          <a:stretch>
            <a:fillRect/>
          </a:stretch>
        </p:blipFill>
        <p:spPr>
          <a:xfrm>
            <a:off x="5455690" y="977624"/>
            <a:ext cx="1977469" cy="2354444"/>
          </a:xfrm>
          <a:prstGeom prst="rect">
            <a:avLst/>
          </a:prstGeom>
        </p:spPr>
      </p:pic>
      <p:sp>
        <p:nvSpPr>
          <p:cNvPr id="19" name="TextBox 18">
            <a:extLst>
              <a:ext uri="{FF2B5EF4-FFF2-40B4-BE49-F238E27FC236}">
                <a16:creationId xmlns:a16="http://schemas.microsoft.com/office/drawing/2014/main" id="{ADE23342-9090-4FF2-B7AD-0D744FFB6818}"/>
              </a:ext>
            </a:extLst>
          </p:cNvPr>
          <p:cNvSpPr txBox="1"/>
          <p:nvPr/>
        </p:nvSpPr>
        <p:spPr>
          <a:xfrm>
            <a:off x="4571999" y="1004286"/>
            <a:ext cx="3744853" cy="523220"/>
          </a:xfrm>
          <a:prstGeom prst="rect">
            <a:avLst/>
          </a:prstGeom>
          <a:noFill/>
        </p:spPr>
        <p:txBody>
          <a:bodyPr wrap="square" rtlCol="0">
            <a:spAutoFit/>
          </a:bodyPr>
          <a:lstStyle/>
          <a:p>
            <a:br>
              <a:rPr lang="en-CA" dirty="0"/>
            </a:br>
            <a:endParaRPr lang="en-CA" dirty="0"/>
          </a:p>
        </p:txBody>
      </p:sp>
      <p:sp>
        <p:nvSpPr>
          <p:cNvPr id="21" name="TextBox 20">
            <a:extLst>
              <a:ext uri="{FF2B5EF4-FFF2-40B4-BE49-F238E27FC236}">
                <a16:creationId xmlns:a16="http://schemas.microsoft.com/office/drawing/2014/main" id="{C85C025A-957F-DE17-73B5-E8DB174330D3}"/>
              </a:ext>
            </a:extLst>
          </p:cNvPr>
          <p:cNvSpPr txBox="1"/>
          <p:nvPr/>
        </p:nvSpPr>
        <p:spPr>
          <a:xfrm>
            <a:off x="737485" y="3457378"/>
            <a:ext cx="3408728" cy="738664"/>
          </a:xfrm>
          <a:prstGeom prst="rect">
            <a:avLst/>
          </a:prstGeom>
          <a:noFill/>
        </p:spPr>
        <p:txBody>
          <a:bodyPr wrap="square" rtlCol="0">
            <a:spAutoFit/>
          </a:bodyPr>
          <a:lstStyle/>
          <a:p>
            <a:pPr algn="ctr"/>
            <a:r>
              <a:rPr lang="en-CA" dirty="0"/>
              <a:t>CPU increases predictably as slice count grows. </a:t>
            </a:r>
            <a:r>
              <a:rPr lang="en-CA" b="1" dirty="0"/>
              <a:t>8.5–9x </a:t>
            </a:r>
            <a:r>
              <a:rPr lang="en-CA" dirty="0"/>
              <a:t>CPU increase from 1→50 slices</a:t>
            </a:r>
          </a:p>
        </p:txBody>
      </p:sp>
      <p:sp>
        <p:nvSpPr>
          <p:cNvPr id="23" name="TextBox 22">
            <a:extLst>
              <a:ext uri="{FF2B5EF4-FFF2-40B4-BE49-F238E27FC236}">
                <a16:creationId xmlns:a16="http://schemas.microsoft.com/office/drawing/2014/main" id="{A2EE1D6E-4B5D-961A-03E9-B1635312561B}"/>
              </a:ext>
            </a:extLst>
          </p:cNvPr>
          <p:cNvSpPr txBox="1"/>
          <p:nvPr/>
        </p:nvSpPr>
        <p:spPr>
          <a:xfrm>
            <a:off x="4938458" y="3381392"/>
            <a:ext cx="3378394" cy="738664"/>
          </a:xfrm>
          <a:prstGeom prst="rect">
            <a:avLst/>
          </a:prstGeom>
          <a:noFill/>
        </p:spPr>
        <p:txBody>
          <a:bodyPr wrap="square">
            <a:spAutoFit/>
          </a:bodyPr>
          <a:lstStyle/>
          <a:p>
            <a:pPr algn="ctr"/>
            <a:r>
              <a:rPr lang="en-CA" dirty="0"/>
              <a:t>Memory remains nearly flat.</a:t>
            </a:r>
            <a:br>
              <a:rPr lang="en-CA" dirty="0"/>
            </a:br>
            <a:r>
              <a:rPr lang="en-CA" dirty="0"/>
              <a:t>Only </a:t>
            </a:r>
            <a:r>
              <a:rPr lang="en-CA" b="1" dirty="0"/>
              <a:t>~1.05x </a:t>
            </a:r>
            <a:r>
              <a:rPr lang="en-CA" dirty="0"/>
              <a:t>memory increase from 1→50 slices</a:t>
            </a:r>
            <a:endParaRPr lang="en-US" dirty="0"/>
          </a:p>
        </p:txBody>
      </p:sp>
      <p:sp>
        <p:nvSpPr>
          <p:cNvPr id="27" name="takeaway">
            <a:extLst>
              <a:ext uri="{FF2B5EF4-FFF2-40B4-BE49-F238E27FC236}">
                <a16:creationId xmlns:a16="http://schemas.microsoft.com/office/drawing/2014/main" id="{B067185E-001A-EC5A-EF44-3CE69B036981}"/>
              </a:ext>
            </a:extLst>
          </p:cNvPr>
          <p:cNvSpPr/>
          <p:nvPr/>
        </p:nvSpPr>
        <p:spPr>
          <a:xfrm>
            <a:off x="1375317" y="4438184"/>
            <a:ext cx="6266985" cy="444725"/>
          </a:xfrm>
          <a:prstGeom prst="roundRect">
            <a:avLst>
              <a:gd name="adj" fmla="val 9561"/>
            </a:avLst>
          </a:prstGeom>
          <a:solidFill>
            <a:srgbClr val="FFFFFF"/>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50800" rIns="203200" bIns="50800" rtlCol="0" anchor="ctr" anchorCtr="0">
            <a:noAutofit/>
          </a:bodyPr>
          <a:lstStyle/>
          <a:p>
            <a:pPr algn="ctr"/>
            <a:r>
              <a:rPr lang="en-CA" dirty="0">
                <a:solidFill>
                  <a:schemeClr val="tx1"/>
                </a:solidFill>
              </a:rPr>
              <a:t>Making slices first-class entities does not create a large memory footprint</a:t>
            </a:r>
          </a:p>
        </p:txBody>
      </p:sp>
    </p:spTree>
    <p:extLst>
      <p:ext uri="{BB962C8B-B14F-4D97-AF65-F5344CB8AC3E}">
        <p14:creationId xmlns:p14="http://schemas.microsoft.com/office/powerpoint/2010/main" val="418447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4">
          <a:extLst>
            <a:ext uri="{FF2B5EF4-FFF2-40B4-BE49-F238E27FC236}">
              <a16:creationId xmlns:a16="http://schemas.microsoft.com/office/drawing/2014/main" id="{6FFDD147-326F-D905-E28D-5DE1CA1C7AD2}"/>
            </a:ext>
          </a:extLst>
        </p:cNvPr>
        <p:cNvGrpSpPr/>
        <p:nvPr/>
      </p:nvGrpSpPr>
      <p:grpSpPr>
        <a:xfrm>
          <a:off x="0" y="0"/>
          <a:ext cx="0" cy="0"/>
          <a:chOff x="0" y="0"/>
          <a:chExt cx="0" cy="0"/>
        </a:xfrm>
      </p:grpSpPr>
      <p:sp>
        <p:nvSpPr>
          <p:cNvPr id="65" name="Google Shape;65;p15">
            <a:extLst>
              <a:ext uri="{FF2B5EF4-FFF2-40B4-BE49-F238E27FC236}">
                <a16:creationId xmlns:a16="http://schemas.microsoft.com/office/drawing/2014/main" id="{7EC03DDE-BBEB-5E5D-A7EF-8B8058DFBA2A}"/>
              </a:ext>
            </a:extLst>
          </p:cNvPr>
          <p:cNvSpPr txBox="1">
            <a:spLocks noGrp="1"/>
          </p:cNvSpPr>
          <p:nvPr>
            <p:ph type="title"/>
          </p:nvPr>
        </p:nvSpPr>
        <p:spPr>
          <a:xfrm>
            <a:off x="311700" y="355600"/>
            <a:ext cx="8520600" cy="572700"/>
          </a:xfrm>
          <a:prstGeom prst="rect">
            <a:avLst/>
          </a:prstGeom>
        </p:spPr>
        <p:txBody>
          <a:bodyPr spcFirstLastPara="1" wrap="square" lIns="91425" tIns="91425" rIns="91425" bIns="91425" anchor="t" anchorCtr="0">
            <a:normAutofit/>
          </a:bodyPr>
          <a:lstStyle/>
          <a:p>
            <a:pPr lvl="0">
              <a:buSzPts val="990"/>
            </a:pPr>
            <a:r>
              <a:rPr lang="en-CA" sz="2400" dirty="0"/>
              <a:t>Does distributed collection keep ingestion bounded?</a:t>
            </a:r>
            <a:endParaRPr sz="2420" dirty="0"/>
          </a:p>
        </p:txBody>
      </p:sp>
      <p:grpSp>
        <p:nvGrpSpPr>
          <p:cNvPr id="12" name="Group 11">
            <a:extLst>
              <a:ext uri="{FF2B5EF4-FFF2-40B4-BE49-F238E27FC236}">
                <a16:creationId xmlns:a16="http://schemas.microsoft.com/office/drawing/2014/main" id="{80CB7A9D-1926-119A-9E26-B00220707C37}"/>
              </a:ext>
            </a:extLst>
          </p:cNvPr>
          <p:cNvGrpSpPr/>
          <p:nvPr/>
        </p:nvGrpSpPr>
        <p:grpSpPr>
          <a:xfrm>
            <a:off x="177775" y="1094881"/>
            <a:ext cx="3439333" cy="2737274"/>
            <a:chOff x="177775" y="1094881"/>
            <a:chExt cx="3439333" cy="2737274"/>
          </a:xfrm>
        </p:grpSpPr>
        <p:pic>
          <p:nvPicPr>
            <p:cNvPr id="13" name="Picture 12">
              <a:extLst>
                <a:ext uri="{FF2B5EF4-FFF2-40B4-BE49-F238E27FC236}">
                  <a16:creationId xmlns:a16="http://schemas.microsoft.com/office/drawing/2014/main" id="{7F7A0372-9C2C-9279-102E-A8F392B8C46D}"/>
                </a:ext>
              </a:extLst>
            </p:cNvPr>
            <p:cNvPicPr>
              <a:picLocks noChangeAspect="1"/>
            </p:cNvPicPr>
            <p:nvPr/>
          </p:nvPicPr>
          <p:blipFill>
            <a:blip r:embed="rId3"/>
            <a:stretch>
              <a:fillRect/>
            </a:stretch>
          </p:blipFill>
          <p:spPr>
            <a:xfrm>
              <a:off x="177775" y="1094881"/>
              <a:ext cx="3439333" cy="2354443"/>
            </a:xfrm>
            <a:prstGeom prst="rect">
              <a:avLst/>
            </a:prstGeom>
          </p:spPr>
        </p:pic>
        <p:sp>
          <p:nvSpPr>
            <p:cNvPr id="18" name="TextBox 17">
              <a:extLst>
                <a:ext uri="{FF2B5EF4-FFF2-40B4-BE49-F238E27FC236}">
                  <a16:creationId xmlns:a16="http://schemas.microsoft.com/office/drawing/2014/main" id="{E180E2B5-6400-9F00-3E7E-FFDB373981AB}"/>
                </a:ext>
              </a:extLst>
            </p:cNvPr>
            <p:cNvSpPr txBox="1"/>
            <p:nvPr/>
          </p:nvSpPr>
          <p:spPr>
            <a:xfrm>
              <a:off x="572639" y="3308935"/>
              <a:ext cx="2649604" cy="523220"/>
            </a:xfrm>
            <a:prstGeom prst="rect">
              <a:avLst/>
            </a:prstGeom>
            <a:noFill/>
          </p:spPr>
          <p:txBody>
            <a:bodyPr wrap="square" rtlCol="0">
              <a:spAutoFit/>
            </a:bodyPr>
            <a:lstStyle/>
            <a:p>
              <a:r>
                <a:rPr lang="en-CA" b="1" dirty="0"/>
                <a:t>Stable ingestion:</a:t>
              </a:r>
              <a:r>
                <a:rPr lang="en-CA" dirty="0"/>
                <a:t> ~2.4–2.6 </a:t>
              </a:r>
              <a:r>
                <a:rPr lang="en-CA" dirty="0" err="1"/>
                <a:t>ms</a:t>
              </a:r>
              <a:r>
                <a:rPr lang="en-CA" dirty="0"/>
                <a:t> from 1→50 slices</a:t>
              </a:r>
            </a:p>
          </p:txBody>
        </p:sp>
      </p:grpSp>
      <p:grpSp>
        <p:nvGrpSpPr>
          <p:cNvPr id="14" name="Group 13">
            <a:extLst>
              <a:ext uri="{FF2B5EF4-FFF2-40B4-BE49-F238E27FC236}">
                <a16:creationId xmlns:a16="http://schemas.microsoft.com/office/drawing/2014/main" id="{8EDAF8D8-7219-C2A9-D04E-F13360616788}"/>
              </a:ext>
            </a:extLst>
          </p:cNvPr>
          <p:cNvGrpSpPr/>
          <p:nvPr/>
        </p:nvGrpSpPr>
        <p:grpSpPr>
          <a:xfrm>
            <a:off x="3803741" y="1408085"/>
            <a:ext cx="5207012" cy="2349317"/>
            <a:chOff x="3803741" y="1408085"/>
            <a:chExt cx="5207012" cy="2349317"/>
          </a:xfrm>
        </p:grpSpPr>
        <p:pic>
          <p:nvPicPr>
            <p:cNvPr id="5" name="Picture 4">
              <a:extLst>
                <a:ext uri="{FF2B5EF4-FFF2-40B4-BE49-F238E27FC236}">
                  <a16:creationId xmlns:a16="http://schemas.microsoft.com/office/drawing/2014/main" id="{E50698F6-64C3-31DF-8D1B-1C96562D0FBB}"/>
                </a:ext>
              </a:extLst>
            </p:cNvPr>
            <p:cNvPicPr>
              <a:picLocks noChangeAspect="1"/>
            </p:cNvPicPr>
            <p:nvPr/>
          </p:nvPicPr>
          <p:blipFill>
            <a:blip r:embed="rId4"/>
            <a:stretch>
              <a:fillRect/>
            </a:stretch>
          </p:blipFill>
          <p:spPr>
            <a:xfrm>
              <a:off x="3803741" y="1420475"/>
              <a:ext cx="2557408" cy="1703254"/>
            </a:xfrm>
            <a:prstGeom prst="rect">
              <a:avLst/>
            </a:prstGeom>
          </p:spPr>
        </p:pic>
        <p:pic>
          <p:nvPicPr>
            <p:cNvPr id="7" name="Picture 6">
              <a:extLst>
                <a:ext uri="{FF2B5EF4-FFF2-40B4-BE49-F238E27FC236}">
                  <a16:creationId xmlns:a16="http://schemas.microsoft.com/office/drawing/2014/main" id="{E4474482-08A9-C367-2356-C1FED6E4682E}"/>
                </a:ext>
              </a:extLst>
            </p:cNvPr>
            <p:cNvPicPr>
              <a:picLocks noChangeAspect="1"/>
            </p:cNvPicPr>
            <p:nvPr/>
          </p:nvPicPr>
          <p:blipFill>
            <a:blip r:embed="rId5"/>
            <a:stretch>
              <a:fillRect/>
            </a:stretch>
          </p:blipFill>
          <p:spPr>
            <a:xfrm>
              <a:off x="6361149" y="1408085"/>
              <a:ext cx="2649604" cy="1715644"/>
            </a:xfrm>
            <a:prstGeom prst="rect">
              <a:avLst/>
            </a:prstGeom>
          </p:spPr>
        </p:pic>
        <p:sp>
          <p:nvSpPr>
            <p:cNvPr id="9" name="TextBox 8">
              <a:extLst>
                <a:ext uri="{FF2B5EF4-FFF2-40B4-BE49-F238E27FC236}">
                  <a16:creationId xmlns:a16="http://schemas.microsoft.com/office/drawing/2014/main" id="{96D7D4C3-FFC7-0BEF-E99B-605C12F72D2E}"/>
                </a:ext>
              </a:extLst>
            </p:cNvPr>
            <p:cNvSpPr txBox="1"/>
            <p:nvPr/>
          </p:nvSpPr>
          <p:spPr>
            <a:xfrm>
              <a:off x="3999361" y="3234182"/>
              <a:ext cx="4572000" cy="523220"/>
            </a:xfrm>
            <a:prstGeom prst="rect">
              <a:avLst/>
            </a:prstGeom>
            <a:noFill/>
          </p:spPr>
          <p:txBody>
            <a:bodyPr wrap="square">
              <a:spAutoFit/>
            </a:bodyPr>
            <a:lstStyle/>
            <a:p>
              <a:pPr algn="ctr"/>
              <a:r>
                <a:rPr lang="en-CA" dirty="0"/>
                <a:t>One endpoint becomes a bottleneck at high cardinality. More endpoints reduce ingestion latency.</a:t>
              </a:r>
              <a:endParaRPr lang="en-US" dirty="0"/>
            </a:p>
          </p:txBody>
        </p:sp>
      </p:grpSp>
      <p:sp>
        <p:nvSpPr>
          <p:cNvPr id="10" name="takeaway">
            <a:extLst>
              <a:ext uri="{FF2B5EF4-FFF2-40B4-BE49-F238E27FC236}">
                <a16:creationId xmlns:a16="http://schemas.microsoft.com/office/drawing/2014/main" id="{253C4363-C01E-36D3-3478-CCBDFA0F2311}"/>
              </a:ext>
            </a:extLst>
          </p:cNvPr>
          <p:cNvSpPr/>
          <p:nvPr/>
        </p:nvSpPr>
        <p:spPr>
          <a:xfrm>
            <a:off x="2208948" y="4320012"/>
            <a:ext cx="4726103" cy="562898"/>
          </a:xfrm>
          <a:prstGeom prst="roundRect">
            <a:avLst>
              <a:gd name="adj" fmla="val 9561"/>
            </a:avLst>
          </a:prstGeom>
          <a:solidFill>
            <a:srgbClr val="FFFFFF"/>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50800" rIns="203200" bIns="50800" rtlCol="0" anchor="ctr" anchorCtr="0">
            <a:noAutofit/>
          </a:bodyPr>
          <a:lstStyle/>
          <a:p>
            <a:pPr algn="ctr"/>
            <a:r>
              <a:rPr lang="en-CA" dirty="0">
                <a:solidFill>
                  <a:schemeClr val="tx1"/>
                </a:solidFill>
              </a:rPr>
              <a:t>Distributed MDEs in Monarch keep raw telemetry ingestion scalable!</a:t>
            </a:r>
          </a:p>
        </p:txBody>
      </p:sp>
    </p:spTree>
    <p:extLst>
      <p:ext uri="{BB962C8B-B14F-4D97-AF65-F5344CB8AC3E}">
        <p14:creationId xmlns:p14="http://schemas.microsoft.com/office/powerpoint/2010/main" val="126282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67554D-F9B4-E690-B861-8C68FA91FA7F}"/>
            </a:ext>
          </a:extLst>
        </p:cNvPr>
        <p:cNvGrpSpPr/>
        <p:nvPr/>
      </p:nvGrpSpPr>
      <p:grpSpPr>
        <a:xfrm>
          <a:off x="0" y="0"/>
          <a:ext cx="0" cy="0"/>
          <a:chOff x="0" y="0"/>
          <a:chExt cx="0" cy="0"/>
        </a:xfrm>
      </p:grpSpPr>
      <p:grpSp>
        <p:nvGrpSpPr>
          <p:cNvPr id="82" name="Group 81">
            <a:extLst>
              <a:ext uri="{FF2B5EF4-FFF2-40B4-BE49-F238E27FC236}">
                <a16:creationId xmlns:a16="http://schemas.microsoft.com/office/drawing/2014/main" id="{05C1F8AD-61B9-D32A-C32B-9969E6FF7BAC}"/>
              </a:ext>
            </a:extLst>
          </p:cNvPr>
          <p:cNvGrpSpPr/>
          <p:nvPr/>
        </p:nvGrpSpPr>
        <p:grpSpPr>
          <a:xfrm>
            <a:off x="221315" y="2179904"/>
            <a:ext cx="8509253" cy="1241554"/>
            <a:chOff x="221315" y="2179904"/>
            <a:chExt cx="8509253" cy="1241554"/>
          </a:xfrm>
        </p:grpSpPr>
        <p:sp>
          <p:nvSpPr>
            <p:cNvPr id="6" name="Rounded Rectangle 5">
              <a:extLst>
                <a:ext uri="{FF2B5EF4-FFF2-40B4-BE49-F238E27FC236}">
                  <a16:creationId xmlns:a16="http://schemas.microsoft.com/office/drawing/2014/main" id="{475C319F-944D-B854-F215-CABE234FD6D5}"/>
                </a:ext>
              </a:extLst>
            </p:cNvPr>
            <p:cNvSpPr/>
            <p:nvPr/>
          </p:nvSpPr>
          <p:spPr>
            <a:xfrm>
              <a:off x="221315" y="2179904"/>
              <a:ext cx="8509253" cy="1241554"/>
            </a:xfrm>
            <a:prstGeom prst="round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9" name="TextBox 28">
              <a:extLst>
                <a:ext uri="{FF2B5EF4-FFF2-40B4-BE49-F238E27FC236}">
                  <a16:creationId xmlns:a16="http://schemas.microsoft.com/office/drawing/2014/main" id="{DD17D6E0-E599-D85E-6D12-65661729F04A}"/>
                </a:ext>
              </a:extLst>
            </p:cNvPr>
            <p:cNvSpPr txBox="1"/>
            <p:nvPr/>
          </p:nvSpPr>
          <p:spPr>
            <a:xfrm>
              <a:off x="2325991" y="2199220"/>
              <a:ext cx="5065659" cy="307777"/>
            </a:xfrm>
            <a:prstGeom prst="rect">
              <a:avLst/>
            </a:prstGeom>
            <a:noFill/>
          </p:spPr>
          <p:txBody>
            <a:bodyPr wrap="square" rtlCol="0">
              <a:spAutoFit/>
            </a:bodyPr>
            <a:lstStyle/>
            <a:p>
              <a:r>
                <a:rPr lang="en-CA" dirty="0">
                  <a:solidFill>
                    <a:schemeClr val="tx1"/>
                  </a:solidFill>
                </a:rPr>
                <a:t>The Monitoring Stack (The “How”) – This Dissertation</a:t>
              </a:r>
            </a:p>
          </p:txBody>
        </p:sp>
      </p:grpSp>
      <p:sp>
        <p:nvSpPr>
          <p:cNvPr id="35" name="Rounded Rectangle 34">
            <a:extLst>
              <a:ext uri="{FF2B5EF4-FFF2-40B4-BE49-F238E27FC236}">
                <a16:creationId xmlns:a16="http://schemas.microsoft.com/office/drawing/2014/main" id="{6CA51CFA-CD01-4A71-EC51-787252E97882}"/>
              </a:ext>
            </a:extLst>
          </p:cNvPr>
          <p:cNvSpPr/>
          <p:nvPr/>
        </p:nvSpPr>
        <p:spPr>
          <a:xfrm>
            <a:off x="413432" y="2571735"/>
            <a:ext cx="2580797" cy="689595"/>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CA" b="1" dirty="0"/>
              <a:t>Monarch</a:t>
            </a:r>
            <a:r>
              <a:rPr lang="en-CA" dirty="0"/>
              <a:t> </a:t>
            </a:r>
            <a:br>
              <a:rPr lang="en-CA" dirty="0"/>
            </a:br>
            <a:r>
              <a:rPr lang="en-CA" dirty="0"/>
              <a:t>(Slice Monitoring Abstraction)</a:t>
            </a:r>
            <a:br>
              <a:rPr lang="en-CA" dirty="0"/>
            </a:br>
            <a:r>
              <a:rPr lang="en-CA" sz="1100" dirty="0">
                <a:solidFill>
                  <a:schemeClr val="tx1">
                    <a:lumMod val="50000"/>
                    <a:lumOff val="50000"/>
                  </a:schemeClr>
                </a:solidFill>
              </a:rPr>
              <a:t>[NOMS’23, TNSM’25]</a:t>
            </a:r>
            <a:endParaRPr lang="en-CA" dirty="0">
              <a:solidFill>
                <a:schemeClr val="tx1">
                  <a:lumMod val="50000"/>
                  <a:lumOff val="50000"/>
                </a:schemeClr>
              </a:solidFill>
            </a:endParaRPr>
          </a:p>
        </p:txBody>
      </p:sp>
      <p:sp>
        <p:nvSpPr>
          <p:cNvPr id="36" name="Rounded Rectangle 35">
            <a:extLst>
              <a:ext uri="{FF2B5EF4-FFF2-40B4-BE49-F238E27FC236}">
                <a16:creationId xmlns:a16="http://schemas.microsoft.com/office/drawing/2014/main" id="{972984F9-C211-46F2-712B-62240A50ADEC}"/>
              </a:ext>
            </a:extLst>
          </p:cNvPr>
          <p:cNvSpPr/>
          <p:nvPr/>
        </p:nvSpPr>
        <p:spPr>
          <a:xfrm>
            <a:off x="3111984" y="2565145"/>
            <a:ext cx="2755287" cy="696185"/>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b="1" dirty="0" err="1"/>
              <a:t>SliceScope</a:t>
            </a:r>
            <a:r>
              <a:rPr lang="en-CA" dirty="0"/>
              <a:t> </a:t>
            </a:r>
            <a:br>
              <a:rPr lang="en-CA" dirty="0"/>
            </a:br>
            <a:r>
              <a:rPr lang="en-CA" dirty="0"/>
              <a:t>(SLA-aware Telemetry Control)</a:t>
            </a:r>
            <a:br>
              <a:rPr lang="en-CA" dirty="0"/>
            </a:br>
            <a:r>
              <a:rPr lang="en-CA" sz="1100" dirty="0">
                <a:solidFill>
                  <a:schemeClr val="tx1">
                    <a:lumMod val="50000"/>
                    <a:lumOff val="50000"/>
                  </a:schemeClr>
                </a:solidFill>
              </a:rPr>
              <a:t>[SIGMETRICS’26]</a:t>
            </a:r>
            <a:endParaRPr lang="en-CA" dirty="0">
              <a:solidFill>
                <a:schemeClr val="tx1">
                  <a:lumMod val="50000"/>
                  <a:lumOff val="50000"/>
                </a:schemeClr>
              </a:solidFill>
            </a:endParaRPr>
          </a:p>
        </p:txBody>
      </p:sp>
      <p:sp>
        <p:nvSpPr>
          <p:cNvPr id="76" name="Title 2">
            <a:extLst>
              <a:ext uri="{FF2B5EF4-FFF2-40B4-BE49-F238E27FC236}">
                <a16:creationId xmlns:a16="http://schemas.microsoft.com/office/drawing/2014/main" id="{7CA91626-2979-14C0-876A-47151903FBB1}"/>
              </a:ext>
            </a:extLst>
          </p:cNvPr>
          <p:cNvSpPr>
            <a:spLocks noGrp="1"/>
          </p:cNvSpPr>
          <p:nvPr>
            <p:ph type="title"/>
          </p:nvPr>
        </p:nvSpPr>
        <p:spPr>
          <a:xfrm>
            <a:off x="311700" y="445025"/>
            <a:ext cx="8520600" cy="572700"/>
          </a:xfrm>
        </p:spPr>
        <p:txBody>
          <a:bodyPr>
            <a:normAutofit fontScale="90000"/>
          </a:bodyPr>
          <a:lstStyle/>
          <a:p>
            <a:r>
              <a:rPr lang="en-CA" dirty="0"/>
              <a:t>Research question 2: SLA-aware telemetry control</a:t>
            </a:r>
          </a:p>
        </p:txBody>
      </p:sp>
      <p:sp>
        <p:nvSpPr>
          <p:cNvPr id="84" name="Rounded Rectangle 83">
            <a:extLst>
              <a:ext uri="{FF2B5EF4-FFF2-40B4-BE49-F238E27FC236}">
                <a16:creationId xmlns:a16="http://schemas.microsoft.com/office/drawing/2014/main" id="{7A472502-EA31-F393-3E5F-D554DC938E42}"/>
              </a:ext>
            </a:extLst>
          </p:cNvPr>
          <p:cNvSpPr/>
          <p:nvPr/>
        </p:nvSpPr>
        <p:spPr>
          <a:xfrm>
            <a:off x="5959257" y="2571736"/>
            <a:ext cx="2680926" cy="696185"/>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CA" b="1" dirty="0"/>
              <a:t>Kestrel</a:t>
            </a:r>
            <a:r>
              <a:rPr lang="en-CA" dirty="0"/>
              <a:t> </a:t>
            </a:r>
            <a:br>
              <a:rPr lang="en-CA" dirty="0"/>
            </a:br>
            <a:r>
              <a:rPr lang="en-CA" dirty="0"/>
              <a:t>(Fine-grained Visibility)</a:t>
            </a:r>
            <a:br>
              <a:rPr lang="en-CA" dirty="0"/>
            </a:br>
            <a:r>
              <a:rPr lang="en-CA" sz="1100" dirty="0">
                <a:solidFill>
                  <a:schemeClr val="tx1">
                    <a:lumMod val="50000"/>
                    <a:lumOff val="50000"/>
                  </a:schemeClr>
                </a:solidFill>
              </a:rPr>
              <a:t>[NOMS’26    ,TNSM’26 (under review)]</a:t>
            </a:r>
            <a:endParaRPr lang="en-CA" dirty="0">
              <a:solidFill>
                <a:schemeClr val="tx1">
                  <a:lumMod val="50000"/>
                  <a:lumOff val="50000"/>
                </a:schemeClr>
              </a:solidFill>
            </a:endParaRPr>
          </a:p>
        </p:txBody>
      </p:sp>
      <p:pic>
        <p:nvPicPr>
          <p:cNvPr id="4" name="Picture 3">
            <a:extLst>
              <a:ext uri="{FF2B5EF4-FFF2-40B4-BE49-F238E27FC236}">
                <a16:creationId xmlns:a16="http://schemas.microsoft.com/office/drawing/2014/main" id="{BA09F31B-4F92-53D8-8C21-6A3E7B1EFAB0}"/>
              </a:ext>
            </a:extLst>
          </p:cNvPr>
          <p:cNvPicPr>
            <a:picLocks noChangeAspect="1"/>
          </p:cNvPicPr>
          <p:nvPr/>
        </p:nvPicPr>
        <p:blipFill>
          <a:blip r:embed="rId3"/>
          <a:stretch>
            <a:fillRect/>
          </a:stretch>
        </p:blipFill>
        <p:spPr>
          <a:xfrm>
            <a:off x="6754484" y="3083817"/>
            <a:ext cx="115764" cy="115764"/>
          </a:xfrm>
          <a:prstGeom prst="rect">
            <a:avLst/>
          </a:prstGeom>
        </p:spPr>
      </p:pic>
      <p:sp>
        <p:nvSpPr>
          <p:cNvPr id="3" name="Rounded Rectangle 2">
            <a:extLst>
              <a:ext uri="{FF2B5EF4-FFF2-40B4-BE49-F238E27FC236}">
                <a16:creationId xmlns:a16="http://schemas.microsoft.com/office/drawing/2014/main" id="{C87A9E7C-2646-22ED-2E24-8282FD443937}"/>
              </a:ext>
            </a:extLst>
          </p:cNvPr>
          <p:cNvSpPr/>
          <p:nvPr/>
        </p:nvSpPr>
        <p:spPr>
          <a:xfrm>
            <a:off x="413432" y="2571735"/>
            <a:ext cx="2580797" cy="689595"/>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CA" b="1" dirty="0"/>
              <a:t>Monarch</a:t>
            </a:r>
            <a:r>
              <a:rPr lang="en-CA" dirty="0"/>
              <a:t> </a:t>
            </a:r>
            <a:br>
              <a:rPr lang="en-CA" dirty="0"/>
            </a:br>
            <a:r>
              <a:rPr lang="en-CA" dirty="0"/>
              <a:t>(Slice Monitoring Abstraction)</a:t>
            </a:r>
            <a:br>
              <a:rPr lang="en-CA" dirty="0"/>
            </a:br>
            <a:r>
              <a:rPr lang="en-CA" sz="1100" dirty="0">
                <a:solidFill>
                  <a:schemeClr val="bg2"/>
                </a:solidFill>
              </a:rPr>
              <a:t>[NOMS’23, TNSM’25]</a:t>
            </a:r>
            <a:endParaRPr lang="en-CA" dirty="0">
              <a:solidFill>
                <a:schemeClr val="bg2"/>
              </a:solidFill>
            </a:endParaRPr>
          </a:p>
        </p:txBody>
      </p:sp>
      <p:sp>
        <p:nvSpPr>
          <p:cNvPr id="5" name="takeaway">
            <a:extLst>
              <a:ext uri="{FF2B5EF4-FFF2-40B4-BE49-F238E27FC236}">
                <a16:creationId xmlns:a16="http://schemas.microsoft.com/office/drawing/2014/main" id="{4493A78A-20A6-8F7E-D690-21D55F02E992}"/>
              </a:ext>
            </a:extLst>
          </p:cNvPr>
          <p:cNvSpPr/>
          <p:nvPr/>
        </p:nvSpPr>
        <p:spPr>
          <a:xfrm>
            <a:off x="963296" y="3885211"/>
            <a:ext cx="6881290" cy="813264"/>
          </a:xfrm>
          <a:prstGeom prst="roundRect">
            <a:avLst>
              <a:gd name="adj" fmla="val 9561"/>
            </a:avLst>
          </a:prstGeom>
          <a:no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50800" rIns="203200" bIns="50800" rtlCol="0" anchor="ctr" anchorCtr="0">
            <a:noAutofit/>
          </a:bodyPr>
          <a:lstStyle/>
          <a:p>
            <a:pPr algn="ctr"/>
            <a:r>
              <a:rPr lang="en-CA" sz="1600" dirty="0">
                <a:solidFill>
                  <a:schemeClr val="tx1"/>
                </a:solidFill>
              </a:rPr>
              <a:t>How can monitoring fidelity be dynamically allocated across slices to meet heterogeneous SLAs under a global resource budget?</a:t>
            </a:r>
            <a:endParaRPr lang="en-US" sz="1600" dirty="0">
              <a:solidFill>
                <a:schemeClr val="tx1"/>
              </a:solidFill>
            </a:endParaRPr>
          </a:p>
        </p:txBody>
      </p:sp>
      <p:cxnSp>
        <p:nvCxnSpPr>
          <p:cNvPr id="7" name="Straight Connector 6">
            <a:extLst>
              <a:ext uri="{FF2B5EF4-FFF2-40B4-BE49-F238E27FC236}">
                <a16:creationId xmlns:a16="http://schemas.microsoft.com/office/drawing/2014/main" id="{7F953E58-B564-C0F0-BBA8-92748024819D}"/>
              </a:ext>
            </a:extLst>
          </p:cNvPr>
          <p:cNvCxnSpPr>
            <a:cxnSpLocks/>
          </p:cNvCxnSpPr>
          <p:nvPr/>
        </p:nvCxnSpPr>
        <p:spPr>
          <a:xfrm>
            <a:off x="4564030" y="3261330"/>
            <a:ext cx="0" cy="78507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1728232E-FD72-A9C6-5820-47BA78770634}"/>
              </a:ext>
            </a:extLst>
          </p:cNvPr>
          <p:cNvSpPr/>
          <p:nvPr/>
        </p:nvSpPr>
        <p:spPr>
          <a:xfrm>
            <a:off x="5959236" y="2526312"/>
            <a:ext cx="2680926" cy="800087"/>
          </a:xfrm>
          <a:prstGeom prst="rect">
            <a:avLst/>
          </a:prstGeom>
          <a:solidFill>
            <a:srgbClr val="FFFFFF">
              <a:alpha val="8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BD1AEB5D-D399-9BDC-ED20-E8D48CDA7DCE}"/>
              </a:ext>
            </a:extLst>
          </p:cNvPr>
          <p:cNvSpPr/>
          <p:nvPr/>
        </p:nvSpPr>
        <p:spPr>
          <a:xfrm>
            <a:off x="354607" y="2491801"/>
            <a:ext cx="2680926" cy="800087"/>
          </a:xfrm>
          <a:prstGeom prst="rect">
            <a:avLst/>
          </a:prstGeom>
          <a:solidFill>
            <a:srgbClr val="FFFFFF">
              <a:alpha val="8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302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
          <a:extLst>
            <a:ext uri="{FF2B5EF4-FFF2-40B4-BE49-F238E27FC236}">
              <a16:creationId xmlns:a16="http://schemas.microsoft.com/office/drawing/2014/main" id="{8480706A-7762-3CE5-21C6-D6CE0CC638A8}"/>
            </a:ext>
          </a:extLst>
        </p:cNvPr>
        <p:cNvGrpSpPr/>
        <p:nvPr/>
      </p:nvGrpSpPr>
      <p:grpSpPr>
        <a:xfrm>
          <a:off x="0" y="0"/>
          <a:ext cx="0" cy="0"/>
          <a:chOff x="0" y="0"/>
          <a:chExt cx="0" cy="0"/>
        </a:xfrm>
      </p:grpSpPr>
      <p:sp>
        <p:nvSpPr>
          <p:cNvPr id="65" name="Google Shape;65;p15">
            <a:extLst>
              <a:ext uri="{FF2B5EF4-FFF2-40B4-BE49-F238E27FC236}">
                <a16:creationId xmlns:a16="http://schemas.microsoft.com/office/drawing/2014/main" id="{2050C56E-FFD9-E347-C093-F199495DB19E}"/>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buNone/>
            </a:pPr>
            <a:r>
              <a:rPr lang="en-US" dirty="0"/>
              <a:t>How much monitoring error is acceptable?</a:t>
            </a:r>
          </a:p>
        </p:txBody>
      </p:sp>
      <p:sp>
        <p:nvSpPr>
          <p:cNvPr id="4" name="vcLat">
            <a:extLst>
              <a:ext uri="{FF2B5EF4-FFF2-40B4-BE49-F238E27FC236}">
                <a16:creationId xmlns:a16="http://schemas.microsoft.com/office/drawing/2014/main" id="{03ACA809-1DB3-BB48-BB25-CF3ABE64B90F}"/>
              </a:ext>
            </a:extLst>
          </p:cNvPr>
          <p:cNvSpPr/>
          <p:nvPr/>
        </p:nvSpPr>
        <p:spPr>
          <a:xfrm>
            <a:off x="311700" y="2290510"/>
            <a:ext cx="3962400" cy="1422400"/>
          </a:xfrm>
          <a:prstGeom prst="roundRect">
            <a:avLst/>
          </a:prstGeom>
          <a:solidFill>
            <a:srgbClr val="ECF4E6"/>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101600" rIns="152400" bIns="101600" rtlCol="0" anchor="ctr" anchorCtr="0">
            <a:noAutofit/>
          </a:bodyPr>
          <a:lstStyle/>
          <a:p>
            <a:r>
              <a:rPr lang="en-US" sz="1600" b="1">
                <a:solidFill>
                  <a:srgbClr val="4A6B3A"/>
                </a:solidFill>
                <a:latin typeface="Arial"/>
                <a:cs typeface="Arial"/>
              </a:rPr>
              <a:t>Latency-critical slice</a:t>
            </a:r>
          </a:p>
          <a:p>
            <a:pPr marL="0" indent="0" algn="l">
              <a:lnSpc>
                <a:spcPts val="1750"/>
              </a:lnSpc>
              <a:buNone/>
            </a:pPr>
            <a:r>
              <a:rPr lang="en-US" sz="1400">
                <a:solidFill>
                  <a:schemeClr val="tx1"/>
                </a:solidFill>
              </a:rPr>
              <a:t>SLA ≤ 5 ms, tolerance 0.25 ms (5%)</a:t>
            </a:r>
          </a:p>
          <a:p>
            <a:pPr marL="0" indent="0" algn="l">
              <a:lnSpc>
                <a:spcPts val="1750"/>
              </a:lnSpc>
              <a:buNone/>
            </a:pPr>
            <a:r>
              <a:rPr lang="en-US" sz="1400" b="1">
                <a:solidFill>
                  <a:srgbClr val="C0392B"/>
                </a:solidFill>
              </a:rPr>
              <a:t>Too coarse: 0.5 ms exceeds tolerance</a:t>
            </a:r>
            <a:r>
              <a:rPr lang="en-US" sz="1400">
                <a:solidFill>
                  <a:srgbClr val="C0392B"/>
                </a:solidFill>
              </a:rPr>
              <a:t>.</a:t>
            </a:r>
          </a:p>
        </p:txBody>
      </p:sp>
      <p:sp>
        <p:nvSpPr>
          <p:cNvPr id="5" name="vcBB">
            <a:extLst>
              <a:ext uri="{FF2B5EF4-FFF2-40B4-BE49-F238E27FC236}">
                <a16:creationId xmlns:a16="http://schemas.microsoft.com/office/drawing/2014/main" id="{FD10A2DD-0089-604B-B493-AA709DE05073}"/>
              </a:ext>
            </a:extLst>
          </p:cNvPr>
          <p:cNvSpPr/>
          <p:nvPr/>
        </p:nvSpPr>
        <p:spPr>
          <a:xfrm>
            <a:off x="4572000" y="2278421"/>
            <a:ext cx="3962400" cy="1422400"/>
          </a:xfrm>
          <a:prstGeom prst="roundRect">
            <a:avLst/>
          </a:prstGeom>
          <a:solidFill>
            <a:srgbClr val="FFF3CD"/>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101600" rIns="152400" bIns="101600" rtlCol="0" anchor="ctr" anchorCtr="0">
            <a:noAutofit/>
          </a:bodyPr>
          <a:lstStyle/>
          <a:p>
            <a:r>
              <a:rPr lang="en-US" sz="1600" b="1">
                <a:solidFill>
                  <a:srgbClr val="8A6D12"/>
                </a:solidFill>
                <a:latin typeface="Arial"/>
                <a:cs typeface="Arial"/>
              </a:rPr>
              <a:t>Broadband / video slice</a:t>
            </a:r>
          </a:p>
          <a:p>
            <a:pPr marL="0" indent="0" algn="l">
              <a:lnSpc>
                <a:spcPts val="1750"/>
              </a:lnSpc>
              <a:buNone/>
            </a:pPr>
            <a:r>
              <a:rPr lang="en-US" sz="1400">
                <a:solidFill>
                  <a:schemeClr val="tx1"/>
                </a:solidFill>
              </a:rPr>
              <a:t>SLA ≤ 50 ms, tolerance 2.5 ms (5%)</a:t>
            </a:r>
          </a:p>
          <a:p>
            <a:pPr marL="0" indent="0" algn="l">
              <a:lnSpc>
                <a:spcPts val="1750"/>
              </a:lnSpc>
              <a:buNone/>
            </a:pPr>
            <a:r>
              <a:rPr lang="en-US" sz="1400" b="1">
                <a:solidFill>
                  <a:srgbClr val="2E7D32"/>
                </a:solidFill>
              </a:rPr>
              <a:t>Fine: 0.5 ms is well within tolerance</a:t>
            </a:r>
            <a:r>
              <a:rPr lang="en-US" sz="1400">
                <a:solidFill>
                  <a:srgbClr val="2E7D32"/>
                </a:solidFill>
              </a:rPr>
              <a:t>.</a:t>
            </a:r>
          </a:p>
        </p:txBody>
      </p:sp>
      <p:sp>
        <p:nvSpPr>
          <p:cNvPr id="2" name="takeaway">
            <a:extLst>
              <a:ext uri="{FF2B5EF4-FFF2-40B4-BE49-F238E27FC236}">
                <a16:creationId xmlns:a16="http://schemas.microsoft.com/office/drawing/2014/main" id="{82365ADB-BB1F-4568-D6B6-537518BC6EB2}"/>
              </a:ext>
            </a:extLst>
          </p:cNvPr>
          <p:cNvSpPr/>
          <p:nvPr/>
        </p:nvSpPr>
        <p:spPr>
          <a:xfrm>
            <a:off x="954934" y="4250910"/>
            <a:ext cx="6936232" cy="558800"/>
          </a:xfrm>
          <a:prstGeom prst="roundRect">
            <a:avLst/>
          </a:prstGeom>
          <a:solidFill>
            <a:srgbClr val="FFFFFF"/>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50800" rIns="203200" bIns="50800" rtlCol="0" anchor="ctr" anchorCtr="0">
            <a:noAutofit/>
          </a:bodyPr>
          <a:lstStyle/>
          <a:p>
            <a:pPr marL="0" indent="0" algn="ctr">
              <a:buNone/>
            </a:pPr>
            <a:r>
              <a:rPr lang="en-US" sz="1600">
                <a:solidFill>
                  <a:srgbClr val="212121"/>
                </a:solidFill>
              </a:rPr>
              <a:t>The </a:t>
            </a:r>
            <a:r>
              <a:rPr lang="en-US" sz="1600" b="1">
                <a:solidFill>
                  <a:srgbClr val="212121"/>
                </a:solidFill>
              </a:rPr>
              <a:t>monitoring precision</a:t>
            </a:r>
            <a:r>
              <a:rPr lang="en-US" sz="1600">
                <a:solidFill>
                  <a:srgbClr val="212121"/>
                </a:solidFill>
              </a:rPr>
              <a:t> a slice needs depends on </a:t>
            </a:r>
            <a:r>
              <a:rPr lang="en-US" sz="1600" b="1">
                <a:solidFill>
                  <a:srgbClr val="212121"/>
                </a:solidFill>
              </a:rPr>
              <a:t>how critical it is</a:t>
            </a:r>
          </a:p>
        </p:txBody>
      </p:sp>
      <p:sp>
        <p:nvSpPr>
          <p:cNvPr id="6" name="TextBox 5">
            <a:extLst>
              <a:ext uri="{FF2B5EF4-FFF2-40B4-BE49-F238E27FC236}">
                <a16:creationId xmlns:a16="http://schemas.microsoft.com/office/drawing/2014/main" id="{1C332B55-10C7-E514-80E4-5F8687F82404}"/>
              </a:ext>
            </a:extLst>
          </p:cNvPr>
          <p:cNvSpPr txBox="1"/>
          <p:nvPr/>
        </p:nvSpPr>
        <p:spPr>
          <a:xfrm>
            <a:off x="311700" y="1275426"/>
            <a:ext cx="8222700" cy="584775"/>
          </a:xfrm>
          <a:prstGeom prst="rect">
            <a:avLst/>
          </a:prstGeom>
          <a:noFill/>
        </p:spPr>
        <p:txBody>
          <a:bodyPr wrap="square">
            <a:spAutoFit/>
          </a:bodyPr>
          <a:lstStyle/>
          <a:p>
            <a:pPr marL="0" indent="0">
              <a:buNone/>
            </a:pPr>
            <a:r>
              <a:rPr lang="en-US" sz="1600" dirty="0">
                <a:solidFill>
                  <a:srgbClr val="212121"/>
                </a:solidFill>
              </a:rPr>
              <a:t>Is a 0.5 </a:t>
            </a:r>
            <a:r>
              <a:rPr lang="en-US" sz="1600" dirty="0" err="1">
                <a:solidFill>
                  <a:srgbClr val="212121"/>
                </a:solidFill>
              </a:rPr>
              <a:t>ms</a:t>
            </a:r>
            <a:r>
              <a:rPr lang="en-US" sz="1600" dirty="0">
                <a:solidFill>
                  <a:srgbClr val="212121"/>
                </a:solidFill>
              </a:rPr>
              <a:t> monitoring error acceptable? </a:t>
            </a:r>
            <a:br>
              <a:rPr lang="en-US" sz="1600" dirty="0">
                <a:solidFill>
                  <a:srgbClr val="212121"/>
                </a:solidFill>
              </a:rPr>
            </a:br>
            <a:r>
              <a:rPr lang="en-US" sz="1600" dirty="0">
                <a:solidFill>
                  <a:srgbClr val="212121"/>
                </a:solidFill>
              </a:rPr>
              <a:t>Consider the same 5% error tolerance for our two example slices:</a:t>
            </a:r>
            <a:endParaRPr lang="en-US" sz="1600" b="1" dirty="0">
              <a:solidFill>
                <a:srgbClr val="212121"/>
              </a:solidFill>
            </a:endParaRPr>
          </a:p>
        </p:txBody>
      </p:sp>
    </p:spTree>
    <p:extLst>
      <p:ext uri="{BB962C8B-B14F-4D97-AF65-F5344CB8AC3E}">
        <p14:creationId xmlns:p14="http://schemas.microsoft.com/office/powerpoint/2010/main" val="225687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2"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
          <a:extLst>
            <a:ext uri="{FF2B5EF4-FFF2-40B4-BE49-F238E27FC236}">
              <a16:creationId xmlns:a16="http://schemas.microsoft.com/office/drawing/2014/main" id="{58BE36FC-C027-5E60-F871-01F016AB4C70}"/>
            </a:ext>
          </a:extLst>
        </p:cNvPr>
        <p:cNvGrpSpPr/>
        <p:nvPr/>
      </p:nvGrpSpPr>
      <p:grpSpPr>
        <a:xfrm>
          <a:off x="0" y="0"/>
          <a:ext cx="0" cy="0"/>
          <a:chOff x="0" y="0"/>
          <a:chExt cx="0" cy="0"/>
        </a:xfrm>
      </p:grpSpPr>
      <p:sp>
        <p:nvSpPr>
          <p:cNvPr id="65" name="Google Shape;65;p15">
            <a:extLst>
              <a:ext uri="{FF2B5EF4-FFF2-40B4-BE49-F238E27FC236}">
                <a16:creationId xmlns:a16="http://schemas.microsoft.com/office/drawing/2014/main" id="{D8B24F19-CC1B-6EDB-37E6-3B67C634D9D6}"/>
              </a:ext>
            </a:extLst>
          </p:cNvPr>
          <p:cNvSpPr txBox="1">
            <a:spLocks noGrp="1"/>
          </p:cNvSpPr>
          <p:nvPr>
            <p:ph type="title"/>
          </p:nvPr>
        </p:nvSpPr>
        <p:spPr>
          <a:prstGeom prst="rect">
            <a:avLst/>
          </a:prstGeom>
        </p:spPr>
        <p:txBody>
          <a:bodyPr spcFirstLastPara="1" wrap="square" lIns="91425" tIns="91425" rIns="91425" bIns="91425" anchor="t" anchorCtr="0">
            <a:normAutofit fontScale="90000"/>
          </a:bodyPr>
          <a:lstStyle/>
          <a:p>
            <a:pPr marL="0" lvl="0" indent="0" algn="l" rtl="0">
              <a:buNone/>
            </a:pPr>
            <a:r>
              <a:rPr lang="en-US" dirty="0"/>
              <a:t>Slice monitoring is a closed-loop control problem</a:t>
            </a:r>
          </a:p>
        </p:txBody>
      </p:sp>
      <p:sp>
        <p:nvSpPr>
          <p:cNvPr id="66" name="Google Shape;66;p15">
            <a:extLst>
              <a:ext uri="{FF2B5EF4-FFF2-40B4-BE49-F238E27FC236}">
                <a16:creationId xmlns:a16="http://schemas.microsoft.com/office/drawing/2014/main" id="{61F2C8EC-7C0A-1136-CC35-D107AE7E24DB}"/>
              </a:ext>
            </a:extLst>
          </p:cNvPr>
          <p:cNvSpPr txBox="1">
            <a:spLocks noGrp="1"/>
          </p:cNvSpPr>
          <p:nvPr>
            <p:ph type="body" idx="1"/>
          </p:nvPr>
        </p:nvSpPr>
        <p:spPr>
          <a:xfrm>
            <a:off x="311700" y="814871"/>
            <a:ext cx="8520600" cy="994824"/>
          </a:xfrm>
          <a:prstGeom prst="rect">
            <a:avLst/>
          </a:prstGeom>
        </p:spPr>
        <p:txBody>
          <a:bodyPr spcFirstLastPara="1" wrap="square" lIns="91425" tIns="91425" rIns="91425" bIns="91425" anchor="t" anchorCtr="0">
            <a:noAutofit/>
          </a:bodyPr>
          <a:lstStyle/>
          <a:p>
            <a:pPr marL="0" indent="0">
              <a:buNone/>
            </a:pPr>
            <a:r>
              <a:rPr lang="en-US" sz="1600" dirty="0">
                <a:solidFill>
                  <a:srgbClr val="1A1A1A"/>
                </a:solidFill>
                <a:latin typeface="Arial" pitchFamily="34" charset="0"/>
                <a:ea typeface="Arial" pitchFamily="34" charset="-122"/>
                <a:cs typeface="Arial" pitchFamily="34" charset="-120"/>
              </a:rPr>
              <a:t>Three key challenges:</a:t>
            </a:r>
            <a:endParaRPr lang="en-US" sz="1600" dirty="0"/>
          </a:p>
        </p:txBody>
      </p:sp>
      <p:sp>
        <p:nvSpPr>
          <p:cNvPr id="8" name="Text 2">
            <a:extLst>
              <a:ext uri="{FF2B5EF4-FFF2-40B4-BE49-F238E27FC236}">
                <a16:creationId xmlns:a16="http://schemas.microsoft.com/office/drawing/2014/main" id="{154700EB-6F29-5FB4-6828-6AB23A9356E9}"/>
              </a:ext>
            </a:extLst>
          </p:cNvPr>
          <p:cNvSpPr/>
          <p:nvPr/>
        </p:nvSpPr>
        <p:spPr>
          <a:xfrm>
            <a:off x="2396961" y="1867445"/>
            <a:ext cx="5989320" cy="228600"/>
          </a:xfrm>
          <a:prstGeom prst="rect">
            <a:avLst/>
          </a:prstGeom>
          <a:noFill/>
          <a:ln/>
        </p:spPr>
        <p:txBody>
          <a:bodyPr wrap="square" lIns="0" tIns="0" rIns="0" bIns="0" rtlCol="0" anchor="ctr"/>
          <a:lstStyle/>
          <a:p>
            <a:pPr marL="0" indent="0" algn="ctr">
              <a:buNone/>
            </a:pPr>
            <a:r>
              <a:rPr lang="en-US" sz="1100" b="1" kern="0" spc="100">
                <a:solidFill>
                  <a:srgbClr val="A6841C"/>
                </a:solidFill>
                <a:latin typeface="Arial" pitchFamily="34" charset="0"/>
                <a:ea typeface="Arial" pitchFamily="34" charset="-122"/>
                <a:cs typeface="Arial" pitchFamily="34" charset="-120"/>
              </a:rPr>
              <a:t>CONTROL PLANE -  </a:t>
            </a:r>
            <a:r>
              <a:rPr lang="en-US" sz="1100" b="1" kern="0" spc="100" dirty="0">
                <a:solidFill>
                  <a:srgbClr val="A6841C"/>
                </a:solidFill>
                <a:latin typeface="Arial" pitchFamily="34" charset="0"/>
                <a:ea typeface="Arial" pitchFamily="34" charset="-122"/>
                <a:cs typeface="Arial" pitchFamily="34" charset="-120"/>
              </a:rPr>
              <a:t>RE-RUNS </a:t>
            </a:r>
            <a:r>
              <a:rPr lang="en-US" sz="1100" b="1" kern="0" spc="100">
                <a:solidFill>
                  <a:srgbClr val="A6841C"/>
                </a:solidFill>
                <a:latin typeface="Arial" pitchFamily="34" charset="0"/>
                <a:ea typeface="Arial" pitchFamily="34" charset="-122"/>
                <a:cs typeface="Arial" pitchFamily="34" charset="-120"/>
              </a:rPr>
              <a:t>EVERY EPOCH</a:t>
            </a:r>
            <a:endParaRPr lang="en-US" sz="1100" dirty="0"/>
          </a:p>
        </p:txBody>
      </p:sp>
      <p:sp>
        <p:nvSpPr>
          <p:cNvPr id="9" name="Shape 3">
            <a:extLst>
              <a:ext uri="{FF2B5EF4-FFF2-40B4-BE49-F238E27FC236}">
                <a16:creationId xmlns:a16="http://schemas.microsoft.com/office/drawing/2014/main" id="{E5FAEC59-98D5-5CA1-F718-485D2CD38FE7}"/>
              </a:ext>
            </a:extLst>
          </p:cNvPr>
          <p:cNvSpPr/>
          <p:nvPr/>
        </p:nvSpPr>
        <p:spPr>
          <a:xfrm>
            <a:off x="431000" y="2100726"/>
            <a:ext cx="1055893" cy="654908"/>
          </a:xfrm>
          <a:prstGeom prst="roundRect">
            <a:avLst>
              <a:gd name="adj" fmla="val 8000"/>
            </a:avLst>
          </a:prstGeom>
          <a:solidFill>
            <a:srgbClr val="FFFFFF"/>
          </a:solidFill>
          <a:ln w="25400">
            <a:solidFill>
              <a:srgbClr val="1A1A1A"/>
            </a:solidFill>
            <a:prstDash val="solid"/>
          </a:ln>
        </p:spPr>
        <p:txBody>
          <a:bodyPr/>
          <a:lstStyle/>
          <a:p>
            <a:pPr marL="0" indent="0" algn="ctr">
              <a:buNone/>
            </a:pPr>
            <a:r>
              <a:rPr lang="en-US" sz="1600">
                <a:solidFill>
                  <a:srgbClr val="1A1A1A"/>
                </a:solidFill>
                <a:latin typeface="Arial" pitchFamily="34" charset="0"/>
                <a:ea typeface="Arial" pitchFamily="34" charset="-122"/>
                <a:cs typeface="Arial" pitchFamily="34" charset="-120"/>
              </a:rPr>
              <a:t>SLA</a:t>
            </a:r>
            <a:endParaRPr lang="en-US" sz="1600"/>
          </a:p>
          <a:p>
            <a:pPr marL="0" indent="0" algn="ctr">
              <a:buNone/>
            </a:pPr>
            <a:r>
              <a:rPr lang="en-US" sz="1600">
                <a:solidFill>
                  <a:srgbClr val="1A1A1A"/>
                </a:solidFill>
                <a:latin typeface="Arial" pitchFamily="34" charset="0"/>
                <a:ea typeface="Arial" pitchFamily="34" charset="-122"/>
                <a:cs typeface="Arial" pitchFamily="34" charset="-120"/>
              </a:rPr>
              <a:t>Targets</a:t>
            </a:r>
            <a:endParaRPr lang="en-US" sz="1600"/>
          </a:p>
        </p:txBody>
      </p:sp>
      <p:sp>
        <p:nvSpPr>
          <p:cNvPr id="10" name="Text 4">
            <a:extLst>
              <a:ext uri="{FF2B5EF4-FFF2-40B4-BE49-F238E27FC236}">
                <a16:creationId xmlns:a16="http://schemas.microsoft.com/office/drawing/2014/main" id="{6B2F6152-E743-0E26-E641-16A7D387D0C0}"/>
              </a:ext>
            </a:extLst>
          </p:cNvPr>
          <p:cNvSpPr/>
          <p:nvPr/>
        </p:nvSpPr>
        <p:spPr>
          <a:xfrm>
            <a:off x="431001" y="2128049"/>
            <a:ext cx="1600200" cy="914400"/>
          </a:xfrm>
          <a:prstGeom prst="rect">
            <a:avLst/>
          </a:prstGeom>
          <a:noFill/>
          <a:ln/>
        </p:spPr>
        <p:txBody>
          <a:bodyPr wrap="square" rtlCol="0" anchor="ctr"/>
          <a:lstStyle/>
          <a:p>
            <a:pPr marL="0" indent="0" algn="ctr">
              <a:buNone/>
            </a:pPr>
            <a:endParaRPr lang="en-US" sz="1400" dirty="0"/>
          </a:p>
        </p:txBody>
      </p:sp>
      <p:sp>
        <p:nvSpPr>
          <p:cNvPr id="11" name="Shape 5">
            <a:extLst>
              <a:ext uri="{FF2B5EF4-FFF2-40B4-BE49-F238E27FC236}">
                <a16:creationId xmlns:a16="http://schemas.microsoft.com/office/drawing/2014/main" id="{7C663DAD-0F64-6971-4044-F15C01E83EC8}"/>
              </a:ext>
            </a:extLst>
          </p:cNvPr>
          <p:cNvSpPr/>
          <p:nvPr/>
        </p:nvSpPr>
        <p:spPr>
          <a:xfrm>
            <a:off x="2122641" y="2128049"/>
            <a:ext cx="3063240" cy="914400"/>
          </a:xfrm>
          <a:prstGeom prst="roundRect">
            <a:avLst>
              <a:gd name="adj" fmla="val 8000"/>
            </a:avLst>
          </a:prstGeom>
          <a:solidFill>
            <a:srgbClr val="FFFFFF"/>
          </a:solidFill>
          <a:ln w="25400">
            <a:solidFill>
              <a:srgbClr val="1A1A1A"/>
            </a:solidFill>
            <a:prstDash val="solid"/>
          </a:ln>
        </p:spPr>
        <p:txBody>
          <a:bodyPr/>
          <a:lstStyle/>
          <a:p>
            <a:pPr marL="0" indent="0" algn="ctr">
              <a:lnSpc>
                <a:spcPct val="97000"/>
              </a:lnSpc>
              <a:buNone/>
            </a:pPr>
            <a:r>
              <a:rPr lang="en-US" sz="1800" b="1">
                <a:solidFill>
                  <a:srgbClr val="1A1A1A"/>
                </a:solidFill>
                <a:latin typeface="Arial" pitchFamily="34" charset="0"/>
                <a:ea typeface="Arial" pitchFamily="34" charset="-122"/>
                <a:cs typeface="Arial" pitchFamily="34" charset="-120"/>
              </a:rPr>
              <a:t>Learn</a:t>
            </a:r>
            <a:endParaRPr lang="en-US" sz="1800"/>
          </a:p>
          <a:p>
            <a:pPr marL="0" indent="0" algn="ctr">
              <a:lnSpc>
                <a:spcPct val="97000"/>
              </a:lnSpc>
              <a:buNone/>
            </a:pPr>
            <a:r>
              <a:rPr lang="en-US">
                <a:solidFill>
                  <a:srgbClr val="1A1A1A"/>
                </a:solidFill>
                <a:latin typeface="Arial" pitchFamily="34" charset="0"/>
                <a:ea typeface="Arial" pitchFamily="34" charset="-122"/>
                <a:cs typeface="Arial" pitchFamily="34" charset="-120"/>
              </a:rPr>
              <a:t>estimate accuracy &amp; cost of each setting</a:t>
            </a:r>
            <a:endParaRPr lang="en-US"/>
          </a:p>
        </p:txBody>
      </p:sp>
      <p:sp>
        <p:nvSpPr>
          <p:cNvPr id="12" name="Text 6">
            <a:extLst>
              <a:ext uri="{FF2B5EF4-FFF2-40B4-BE49-F238E27FC236}">
                <a16:creationId xmlns:a16="http://schemas.microsoft.com/office/drawing/2014/main" id="{DE09F876-3309-F413-6217-3EBA8559F7C3}"/>
              </a:ext>
            </a:extLst>
          </p:cNvPr>
          <p:cNvSpPr/>
          <p:nvPr/>
        </p:nvSpPr>
        <p:spPr>
          <a:xfrm>
            <a:off x="2488401" y="2155481"/>
            <a:ext cx="2606040" cy="859536"/>
          </a:xfrm>
          <a:prstGeom prst="rect">
            <a:avLst/>
          </a:prstGeom>
          <a:noFill/>
          <a:ln/>
        </p:spPr>
        <p:txBody>
          <a:bodyPr wrap="square" lIns="38100" tIns="38100" rIns="38100" bIns="38100" rtlCol="0" anchor="ctr"/>
          <a:lstStyle/>
          <a:p>
            <a:pPr marL="0" indent="0" algn="ctr">
              <a:lnSpc>
                <a:spcPct val="97000"/>
              </a:lnSpc>
              <a:buNone/>
            </a:pPr>
            <a:endParaRPr lang="en-US" sz="1500" dirty="0"/>
          </a:p>
        </p:txBody>
      </p:sp>
      <p:sp>
        <p:nvSpPr>
          <p:cNvPr id="13" name="Shape 7">
            <a:extLst>
              <a:ext uri="{FF2B5EF4-FFF2-40B4-BE49-F238E27FC236}">
                <a16:creationId xmlns:a16="http://schemas.microsoft.com/office/drawing/2014/main" id="{2B07B640-4FA6-70D7-92BB-211BEAEB520D}"/>
              </a:ext>
            </a:extLst>
          </p:cNvPr>
          <p:cNvSpPr/>
          <p:nvPr/>
        </p:nvSpPr>
        <p:spPr>
          <a:xfrm>
            <a:off x="5597361" y="2128049"/>
            <a:ext cx="2788920" cy="914400"/>
          </a:xfrm>
          <a:prstGeom prst="roundRect">
            <a:avLst>
              <a:gd name="adj" fmla="val 8000"/>
            </a:avLst>
          </a:prstGeom>
          <a:solidFill>
            <a:srgbClr val="FFFFFF"/>
          </a:solidFill>
          <a:ln w="25400">
            <a:solidFill>
              <a:srgbClr val="1A1A1A"/>
            </a:solidFill>
            <a:prstDash val="solid"/>
          </a:ln>
        </p:spPr>
        <p:txBody>
          <a:bodyPr/>
          <a:lstStyle/>
          <a:p>
            <a:pPr marL="0" indent="0" algn="ctr">
              <a:lnSpc>
                <a:spcPct val="97000"/>
              </a:lnSpc>
              <a:buNone/>
            </a:pPr>
            <a:r>
              <a:rPr lang="en-US" sz="1800" b="1">
                <a:solidFill>
                  <a:srgbClr val="1A1A1A"/>
                </a:solidFill>
                <a:latin typeface="Arial" pitchFamily="34" charset="0"/>
                <a:ea typeface="Arial" pitchFamily="34" charset="-122"/>
                <a:cs typeface="Arial" pitchFamily="34" charset="-120"/>
              </a:rPr>
              <a:t>Optimize</a:t>
            </a:r>
            <a:endParaRPr lang="en-US" sz="1800"/>
          </a:p>
          <a:p>
            <a:pPr marL="0" indent="0" algn="ctr">
              <a:lnSpc>
                <a:spcPct val="97000"/>
              </a:lnSpc>
              <a:buNone/>
            </a:pPr>
            <a:r>
              <a:rPr lang="en-CA"/>
              <a:t>split the budget across slices</a:t>
            </a:r>
            <a:endParaRPr lang="en-US" sz="1800" dirty="0"/>
          </a:p>
        </p:txBody>
      </p:sp>
      <p:sp>
        <p:nvSpPr>
          <p:cNvPr id="14" name="Text 8">
            <a:extLst>
              <a:ext uri="{FF2B5EF4-FFF2-40B4-BE49-F238E27FC236}">
                <a16:creationId xmlns:a16="http://schemas.microsoft.com/office/drawing/2014/main" id="{39129F1B-465C-7E89-1228-8769119B0DBB}"/>
              </a:ext>
            </a:extLst>
          </p:cNvPr>
          <p:cNvSpPr/>
          <p:nvPr/>
        </p:nvSpPr>
        <p:spPr>
          <a:xfrm>
            <a:off x="5688801" y="2155481"/>
            <a:ext cx="2606040" cy="859536"/>
          </a:xfrm>
          <a:prstGeom prst="rect">
            <a:avLst/>
          </a:prstGeom>
          <a:noFill/>
          <a:ln/>
        </p:spPr>
        <p:txBody>
          <a:bodyPr wrap="square" lIns="38100" tIns="38100" rIns="38100" bIns="38100" rtlCol="0" anchor="ctr"/>
          <a:lstStyle/>
          <a:p>
            <a:pPr marL="0" indent="0" algn="ctr">
              <a:lnSpc>
                <a:spcPct val="97000"/>
              </a:lnSpc>
              <a:buNone/>
            </a:pPr>
            <a:endParaRPr lang="en-US" sz="1500" dirty="0"/>
          </a:p>
        </p:txBody>
      </p:sp>
      <p:sp>
        <p:nvSpPr>
          <p:cNvPr id="15" name="Shape 9">
            <a:extLst>
              <a:ext uri="{FF2B5EF4-FFF2-40B4-BE49-F238E27FC236}">
                <a16:creationId xmlns:a16="http://schemas.microsoft.com/office/drawing/2014/main" id="{916F4AFB-53D2-940B-DEF7-BC7D9F293A85}"/>
              </a:ext>
            </a:extLst>
          </p:cNvPr>
          <p:cNvSpPr/>
          <p:nvPr/>
        </p:nvSpPr>
        <p:spPr>
          <a:xfrm flipV="1">
            <a:off x="1486893" y="2395903"/>
            <a:ext cx="635748" cy="1"/>
          </a:xfrm>
          <a:prstGeom prst="line">
            <a:avLst/>
          </a:prstGeom>
          <a:noFill/>
          <a:ln w="19050">
            <a:solidFill>
              <a:srgbClr val="1A1A1A"/>
            </a:solidFill>
            <a:prstDash val="solid"/>
            <a:tailEnd type="triangle"/>
          </a:ln>
        </p:spPr>
        <p:txBody>
          <a:bodyPr/>
          <a:lstStyle/>
          <a:p>
            <a:endParaRPr lang="en-US"/>
          </a:p>
        </p:txBody>
      </p:sp>
      <p:sp>
        <p:nvSpPr>
          <p:cNvPr id="16" name="Shape 10">
            <a:extLst>
              <a:ext uri="{FF2B5EF4-FFF2-40B4-BE49-F238E27FC236}">
                <a16:creationId xmlns:a16="http://schemas.microsoft.com/office/drawing/2014/main" id="{26F452B0-93A1-B6BC-2DB7-2B23BC57A8ED}"/>
              </a:ext>
            </a:extLst>
          </p:cNvPr>
          <p:cNvSpPr/>
          <p:nvPr/>
        </p:nvSpPr>
        <p:spPr>
          <a:xfrm>
            <a:off x="5213313" y="2585249"/>
            <a:ext cx="356616" cy="0"/>
          </a:xfrm>
          <a:prstGeom prst="line">
            <a:avLst/>
          </a:prstGeom>
          <a:noFill/>
          <a:ln w="19050">
            <a:solidFill>
              <a:srgbClr val="1A1A1A"/>
            </a:solidFill>
            <a:prstDash val="solid"/>
            <a:tailEnd type="triangle"/>
          </a:ln>
        </p:spPr>
        <p:txBody>
          <a:bodyPr/>
          <a:lstStyle/>
          <a:p>
            <a:endParaRPr lang="en-US"/>
          </a:p>
        </p:txBody>
      </p:sp>
      <p:sp>
        <p:nvSpPr>
          <p:cNvPr id="17" name="Text 11">
            <a:extLst>
              <a:ext uri="{FF2B5EF4-FFF2-40B4-BE49-F238E27FC236}">
                <a16:creationId xmlns:a16="http://schemas.microsoft.com/office/drawing/2014/main" id="{4FFF427C-E4D4-C0F3-E845-0473FB69E209}"/>
              </a:ext>
            </a:extLst>
          </p:cNvPr>
          <p:cNvSpPr/>
          <p:nvPr/>
        </p:nvSpPr>
        <p:spPr>
          <a:xfrm>
            <a:off x="2396961" y="3603214"/>
            <a:ext cx="5989320" cy="228600"/>
          </a:xfrm>
          <a:prstGeom prst="rect">
            <a:avLst/>
          </a:prstGeom>
          <a:noFill/>
          <a:ln/>
        </p:spPr>
        <p:txBody>
          <a:bodyPr wrap="square" lIns="0" tIns="0" rIns="0" bIns="0" rtlCol="0" anchor="ctr"/>
          <a:lstStyle/>
          <a:p>
            <a:pPr marL="0" indent="0" algn="ctr">
              <a:buNone/>
            </a:pPr>
            <a:r>
              <a:rPr lang="en-US" sz="1100" b="1" kern="0" spc="100" dirty="0">
                <a:solidFill>
                  <a:srgbClr val="A6841C"/>
                </a:solidFill>
                <a:latin typeface="Arial" pitchFamily="34" charset="0"/>
                <a:ea typeface="Arial" pitchFamily="34" charset="-122"/>
                <a:cs typeface="Arial" pitchFamily="34" charset="-120"/>
              </a:rPr>
              <a:t>DATA PLANE</a:t>
            </a:r>
            <a:endParaRPr lang="en-US" sz="1100" dirty="0"/>
          </a:p>
        </p:txBody>
      </p:sp>
      <p:sp>
        <p:nvSpPr>
          <p:cNvPr id="18" name="Shape 12">
            <a:extLst>
              <a:ext uri="{FF2B5EF4-FFF2-40B4-BE49-F238E27FC236}">
                <a16:creationId xmlns:a16="http://schemas.microsoft.com/office/drawing/2014/main" id="{835D528C-BD1C-AD2F-1D21-C70032C67DA1}"/>
              </a:ext>
            </a:extLst>
          </p:cNvPr>
          <p:cNvSpPr/>
          <p:nvPr/>
        </p:nvSpPr>
        <p:spPr>
          <a:xfrm>
            <a:off x="2396961" y="3888187"/>
            <a:ext cx="5989320" cy="608157"/>
          </a:xfrm>
          <a:prstGeom prst="roundRect">
            <a:avLst>
              <a:gd name="adj" fmla="val 9756"/>
            </a:avLst>
          </a:prstGeom>
          <a:solidFill>
            <a:srgbClr val="FFFFFF"/>
          </a:solidFill>
          <a:ln w="25400">
            <a:solidFill>
              <a:srgbClr val="1A1A1A"/>
            </a:solidFill>
            <a:prstDash val="solid"/>
          </a:ln>
        </p:spPr>
        <p:txBody>
          <a:bodyPr/>
          <a:lstStyle/>
          <a:p>
            <a:pPr marL="0" indent="0" algn="ctr">
              <a:buNone/>
            </a:pPr>
            <a:r>
              <a:rPr lang="en-US" sz="1600" b="1">
                <a:solidFill>
                  <a:srgbClr val="1A1A1A"/>
                </a:solidFill>
                <a:latin typeface="Arial" pitchFamily="34" charset="0"/>
                <a:ea typeface="Arial" pitchFamily="34" charset="-122"/>
                <a:cs typeface="Arial" pitchFamily="34" charset="-120"/>
              </a:rPr>
              <a:t>Telemetry primitive</a:t>
            </a:r>
            <a:endParaRPr lang="en-US" sz="1600"/>
          </a:p>
          <a:p>
            <a:pPr marL="0" indent="0" algn="ctr">
              <a:buNone/>
            </a:pPr>
            <a:r>
              <a:rPr lang="en-CA"/>
              <a:t>the mechanism we tune</a:t>
            </a:r>
            <a:endParaRPr lang="en-US" sz="1600"/>
          </a:p>
        </p:txBody>
      </p:sp>
      <p:sp>
        <p:nvSpPr>
          <p:cNvPr id="21" name="Text 15">
            <a:extLst>
              <a:ext uri="{FF2B5EF4-FFF2-40B4-BE49-F238E27FC236}">
                <a16:creationId xmlns:a16="http://schemas.microsoft.com/office/drawing/2014/main" id="{FE1DAE02-9A78-3A23-DDF5-8ED4A949F728}"/>
              </a:ext>
            </a:extLst>
          </p:cNvPr>
          <p:cNvSpPr/>
          <p:nvPr/>
        </p:nvSpPr>
        <p:spPr>
          <a:xfrm>
            <a:off x="2097511" y="3161321"/>
            <a:ext cx="1828800" cy="621792"/>
          </a:xfrm>
          <a:prstGeom prst="rect">
            <a:avLst/>
          </a:prstGeom>
          <a:noFill/>
          <a:ln/>
        </p:spPr>
        <p:txBody>
          <a:bodyPr wrap="square" lIns="0" tIns="0" rIns="0" bIns="0" rtlCol="0" anchor="ctr"/>
          <a:lstStyle/>
          <a:p>
            <a:pPr marL="0" indent="0" algn="l">
              <a:buNone/>
            </a:pPr>
            <a:r>
              <a:rPr lang="en-US" i="1" dirty="0">
                <a:solidFill>
                  <a:schemeClr val="tx1"/>
                </a:solidFill>
                <a:latin typeface="Arial" pitchFamily="34" charset="0"/>
                <a:ea typeface="Arial" pitchFamily="34" charset="-122"/>
                <a:cs typeface="Arial" pitchFamily="34" charset="-120"/>
              </a:rPr>
              <a:t>Feedback:</a:t>
            </a:r>
            <a:endParaRPr lang="en-US" dirty="0">
              <a:solidFill>
                <a:schemeClr val="tx1"/>
              </a:solidFill>
            </a:endParaRPr>
          </a:p>
          <a:p>
            <a:pPr marL="0" indent="0" algn="l">
              <a:buNone/>
            </a:pPr>
            <a:r>
              <a:rPr lang="en-US" i="1" dirty="0">
                <a:solidFill>
                  <a:schemeClr val="tx1"/>
                </a:solidFill>
                <a:latin typeface="Arial" pitchFamily="34" charset="0"/>
                <a:ea typeface="Arial" pitchFamily="34" charset="-122"/>
                <a:cs typeface="Arial" pitchFamily="34" charset="-120"/>
              </a:rPr>
              <a:t>telemetry observations</a:t>
            </a:r>
            <a:endParaRPr lang="en-US" dirty="0">
              <a:solidFill>
                <a:schemeClr val="tx1"/>
              </a:solidFill>
            </a:endParaRPr>
          </a:p>
        </p:txBody>
      </p:sp>
      <p:sp>
        <p:nvSpPr>
          <p:cNvPr id="22" name="Shape 16">
            <a:extLst>
              <a:ext uri="{FF2B5EF4-FFF2-40B4-BE49-F238E27FC236}">
                <a16:creationId xmlns:a16="http://schemas.microsoft.com/office/drawing/2014/main" id="{E93D987A-E7AB-2EF9-A3AC-88281AA7F211}"/>
              </a:ext>
            </a:extLst>
          </p:cNvPr>
          <p:cNvSpPr/>
          <p:nvPr/>
        </p:nvSpPr>
        <p:spPr>
          <a:xfrm>
            <a:off x="7151841" y="3060737"/>
            <a:ext cx="0" cy="806714"/>
          </a:xfrm>
          <a:prstGeom prst="line">
            <a:avLst/>
          </a:prstGeom>
          <a:noFill/>
          <a:ln w="19050">
            <a:solidFill>
              <a:srgbClr val="1A1A1A"/>
            </a:solidFill>
            <a:prstDash val="solid"/>
            <a:tailEnd type="triangle"/>
          </a:ln>
        </p:spPr>
        <p:txBody>
          <a:bodyPr/>
          <a:lstStyle/>
          <a:p>
            <a:endParaRPr lang="en-US"/>
          </a:p>
        </p:txBody>
      </p:sp>
      <p:sp>
        <p:nvSpPr>
          <p:cNvPr id="23" name="Text 17">
            <a:extLst>
              <a:ext uri="{FF2B5EF4-FFF2-40B4-BE49-F238E27FC236}">
                <a16:creationId xmlns:a16="http://schemas.microsoft.com/office/drawing/2014/main" id="{B84975CA-7570-6931-5F1B-E367D3B0F215}"/>
              </a:ext>
            </a:extLst>
          </p:cNvPr>
          <p:cNvSpPr/>
          <p:nvPr/>
        </p:nvSpPr>
        <p:spPr>
          <a:xfrm>
            <a:off x="6534621" y="3098822"/>
            <a:ext cx="1234440" cy="621792"/>
          </a:xfrm>
          <a:prstGeom prst="rect">
            <a:avLst/>
          </a:prstGeom>
          <a:noFill/>
          <a:ln/>
        </p:spPr>
        <p:txBody>
          <a:bodyPr wrap="square" lIns="0" tIns="0" rIns="0" bIns="0" rtlCol="0" anchor="ctr"/>
          <a:lstStyle/>
          <a:p>
            <a:pPr marL="0" indent="0" algn="r">
              <a:buNone/>
            </a:pPr>
            <a:r>
              <a:rPr lang="en-US" i="1" dirty="0">
                <a:solidFill>
                  <a:schemeClr val="tx1"/>
                </a:solidFill>
                <a:latin typeface="Arial" pitchFamily="34" charset="0"/>
                <a:ea typeface="Arial" pitchFamily="34" charset="-122"/>
                <a:cs typeface="Arial" pitchFamily="34" charset="-120"/>
              </a:rPr>
              <a:t>Deploy</a:t>
            </a:r>
            <a:endParaRPr lang="en-US" i="1" dirty="0">
              <a:solidFill>
                <a:schemeClr val="tx1"/>
              </a:solidFill>
            </a:endParaRPr>
          </a:p>
          <a:p>
            <a:pPr marL="0" indent="0" algn="r">
              <a:buNone/>
            </a:pPr>
            <a:r>
              <a:rPr lang="en-US" i="1" dirty="0">
                <a:solidFill>
                  <a:schemeClr val="tx1"/>
                </a:solidFill>
                <a:latin typeface="Arial" pitchFamily="34" charset="0"/>
                <a:ea typeface="Arial" pitchFamily="34" charset="-122"/>
                <a:cs typeface="Arial" pitchFamily="34" charset="-120"/>
              </a:rPr>
              <a:t>knobs</a:t>
            </a:r>
            <a:endParaRPr lang="en-US" i="1" dirty="0">
              <a:solidFill>
                <a:schemeClr val="tx1"/>
              </a:solidFill>
            </a:endParaRPr>
          </a:p>
        </p:txBody>
      </p:sp>
      <p:sp>
        <p:nvSpPr>
          <p:cNvPr id="24" name="Shape 9">
            <a:extLst>
              <a:ext uri="{FF2B5EF4-FFF2-40B4-BE49-F238E27FC236}">
                <a16:creationId xmlns:a16="http://schemas.microsoft.com/office/drawing/2014/main" id="{D27D3BE2-799F-B6CF-E638-FB69A261D68D}"/>
              </a:ext>
            </a:extLst>
          </p:cNvPr>
          <p:cNvSpPr/>
          <p:nvPr/>
        </p:nvSpPr>
        <p:spPr>
          <a:xfrm flipV="1">
            <a:off x="4065459" y="3049145"/>
            <a:ext cx="0" cy="818306"/>
          </a:xfrm>
          <a:prstGeom prst="line">
            <a:avLst/>
          </a:prstGeom>
          <a:noFill/>
          <a:ln w="19050">
            <a:solidFill>
              <a:srgbClr val="1A1A1A"/>
            </a:solidFill>
            <a:prstDash val="solid"/>
            <a:tailEnd type="triangle"/>
          </a:ln>
        </p:spPr>
        <p:txBody>
          <a:bodyPr/>
          <a:lstStyle/>
          <a:p>
            <a:endParaRPr lang="en-US"/>
          </a:p>
        </p:txBody>
      </p:sp>
      <p:sp>
        <p:nvSpPr>
          <p:cNvPr id="2" name="Shape 5">
            <a:extLst>
              <a:ext uri="{FF2B5EF4-FFF2-40B4-BE49-F238E27FC236}">
                <a16:creationId xmlns:a16="http://schemas.microsoft.com/office/drawing/2014/main" id="{F9C6B091-0726-55F6-479C-EB5DA50CD362}"/>
              </a:ext>
            </a:extLst>
          </p:cNvPr>
          <p:cNvSpPr/>
          <p:nvPr/>
        </p:nvSpPr>
        <p:spPr>
          <a:xfrm>
            <a:off x="2122641" y="2127531"/>
            <a:ext cx="3063240" cy="914400"/>
          </a:xfrm>
          <a:prstGeom prst="roundRect">
            <a:avLst>
              <a:gd name="adj" fmla="val 8000"/>
            </a:avLst>
          </a:prstGeom>
          <a:solidFill>
            <a:srgbClr val="ECF4E6"/>
          </a:solidFill>
          <a:ln w="25400">
            <a:solidFill>
              <a:srgbClr val="1A1A1A"/>
            </a:solidFill>
            <a:prstDash val="solid"/>
          </a:ln>
        </p:spPr>
        <p:txBody>
          <a:bodyPr/>
          <a:lstStyle/>
          <a:p>
            <a:pPr marL="0" indent="0" algn="ctr">
              <a:lnSpc>
                <a:spcPct val="97000"/>
              </a:lnSpc>
              <a:buNone/>
            </a:pPr>
            <a:r>
              <a:rPr lang="en-US" sz="1800" b="1">
                <a:solidFill>
                  <a:srgbClr val="1A1A1A"/>
                </a:solidFill>
                <a:latin typeface="Arial" pitchFamily="34" charset="0"/>
                <a:ea typeface="Arial" pitchFamily="34" charset="-122"/>
                <a:cs typeface="Arial" pitchFamily="34" charset="-120"/>
              </a:rPr>
              <a:t>Learn trade-offs</a:t>
            </a:r>
            <a:endParaRPr lang="en-US" sz="1800"/>
          </a:p>
          <a:p>
            <a:pPr marL="0" indent="0" algn="ctr">
              <a:lnSpc>
                <a:spcPct val="97000"/>
              </a:lnSpc>
              <a:buNone/>
            </a:pPr>
            <a:r>
              <a:rPr lang="en-CA"/>
              <a:t>…but we only get to watch one setting at a time</a:t>
            </a:r>
            <a:endParaRPr lang="en-US"/>
          </a:p>
        </p:txBody>
      </p:sp>
      <p:sp>
        <p:nvSpPr>
          <p:cNvPr id="3" name="Shape 12">
            <a:extLst>
              <a:ext uri="{FF2B5EF4-FFF2-40B4-BE49-F238E27FC236}">
                <a16:creationId xmlns:a16="http://schemas.microsoft.com/office/drawing/2014/main" id="{74BFBCDE-89B0-8E63-8C58-6A57FCD8B841}"/>
              </a:ext>
            </a:extLst>
          </p:cNvPr>
          <p:cNvSpPr/>
          <p:nvPr/>
        </p:nvSpPr>
        <p:spPr>
          <a:xfrm>
            <a:off x="2396961" y="3888187"/>
            <a:ext cx="5989320" cy="608157"/>
          </a:xfrm>
          <a:prstGeom prst="roundRect">
            <a:avLst>
              <a:gd name="adj" fmla="val 9756"/>
            </a:avLst>
          </a:prstGeom>
          <a:solidFill>
            <a:srgbClr val="FFF3CD"/>
          </a:solidFill>
          <a:ln w="25400">
            <a:solidFill>
              <a:srgbClr val="1A1A1A"/>
            </a:solidFill>
            <a:prstDash val="solid"/>
          </a:ln>
        </p:spPr>
        <p:txBody>
          <a:bodyPr/>
          <a:lstStyle/>
          <a:p>
            <a:pPr marL="0" indent="0" algn="ctr">
              <a:buNone/>
            </a:pPr>
            <a:r>
              <a:rPr lang="en-US" sz="1600" b="1">
                <a:solidFill>
                  <a:srgbClr val="1A1A1A"/>
                </a:solidFill>
                <a:latin typeface="Arial" pitchFamily="34" charset="0"/>
                <a:ea typeface="Arial" pitchFamily="34" charset="-122"/>
                <a:cs typeface="Arial" pitchFamily="34" charset="-120"/>
              </a:rPr>
              <a:t>The “right” telemetry primitive</a:t>
            </a:r>
            <a:endParaRPr lang="en-US" sz="1600"/>
          </a:p>
          <a:p>
            <a:pPr marL="0" indent="0" algn="ctr">
              <a:buNone/>
            </a:pPr>
            <a:r>
              <a:rPr lang="en-CA"/>
              <a:t>What capabilities must it provide?</a:t>
            </a:r>
            <a:endParaRPr lang="en-US" sz="1600"/>
          </a:p>
        </p:txBody>
      </p:sp>
      <p:sp>
        <p:nvSpPr>
          <p:cNvPr id="4" name="Shape 7">
            <a:extLst>
              <a:ext uri="{FF2B5EF4-FFF2-40B4-BE49-F238E27FC236}">
                <a16:creationId xmlns:a16="http://schemas.microsoft.com/office/drawing/2014/main" id="{C91369F5-00A4-07B1-9A90-1497CD2E8500}"/>
              </a:ext>
            </a:extLst>
          </p:cNvPr>
          <p:cNvSpPr/>
          <p:nvPr/>
        </p:nvSpPr>
        <p:spPr>
          <a:xfrm>
            <a:off x="5597361" y="2127531"/>
            <a:ext cx="2788920" cy="914400"/>
          </a:xfrm>
          <a:prstGeom prst="roundRect">
            <a:avLst>
              <a:gd name="adj" fmla="val 8000"/>
            </a:avLst>
          </a:prstGeom>
          <a:solidFill>
            <a:srgbClr val="ECF4E6"/>
          </a:solidFill>
          <a:ln w="25400">
            <a:solidFill>
              <a:srgbClr val="1A1A1A"/>
            </a:solidFill>
            <a:prstDash val="solid"/>
          </a:ln>
        </p:spPr>
        <p:txBody>
          <a:bodyPr/>
          <a:lstStyle/>
          <a:p>
            <a:pPr marL="0" indent="0" algn="ctr">
              <a:lnSpc>
                <a:spcPct val="97000"/>
              </a:lnSpc>
              <a:buNone/>
            </a:pPr>
            <a:r>
              <a:rPr lang="en-US" sz="1800" b="1">
                <a:solidFill>
                  <a:srgbClr val="1A1A1A"/>
                </a:solidFill>
                <a:latin typeface="Arial" pitchFamily="34" charset="0"/>
                <a:cs typeface="Arial" pitchFamily="34" charset="-120"/>
              </a:rPr>
              <a:t>Multi-slice allocation</a:t>
            </a:r>
            <a:br>
              <a:rPr lang="en-US" sz="1800" b="1">
                <a:solidFill>
                  <a:srgbClr val="1A1A1A"/>
                </a:solidFill>
                <a:latin typeface="Arial" pitchFamily="34" charset="0"/>
                <a:cs typeface="Arial" pitchFamily="34" charset="-120"/>
              </a:rPr>
            </a:br>
            <a:r>
              <a:rPr lang="en-CA"/>
              <a:t>Slices compete for shared budget; can’t tune one by one</a:t>
            </a:r>
            <a:endParaRPr lang="en-US" sz="1800" dirty="0"/>
          </a:p>
        </p:txBody>
      </p:sp>
    </p:spTree>
    <p:extLst>
      <p:ext uri="{BB962C8B-B14F-4D97-AF65-F5344CB8AC3E}">
        <p14:creationId xmlns:p14="http://schemas.microsoft.com/office/powerpoint/2010/main" val="266305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
          <a:extLst>
            <a:ext uri="{FF2B5EF4-FFF2-40B4-BE49-F238E27FC236}">
              <a16:creationId xmlns:a16="http://schemas.microsoft.com/office/drawing/2014/main" id="{D177E2C8-3E05-5654-2492-ABB55F11281E}"/>
            </a:ext>
          </a:extLst>
        </p:cNvPr>
        <p:cNvGrpSpPr/>
        <p:nvPr/>
      </p:nvGrpSpPr>
      <p:grpSpPr>
        <a:xfrm>
          <a:off x="0" y="0"/>
          <a:ext cx="0" cy="0"/>
          <a:chOff x="0" y="0"/>
          <a:chExt cx="0" cy="0"/>
        </a:xfrm>
      </p:grpSpPr>
      <p:sp>
        <p:nvSpPr>
          <p:cNvPr id="65" name="Google Shape;65;p15">
            <a:extLst>
              <a:ext uri="{FF2B5EF4-FFF2-40B4-BE49-F238E27FC236}">
                <a16:creationId xmlns:a16="http://schemas.microsoft.com/office/drawing/2014/main" id="{C2DFE74D-DDB5-BE1B-D7D7-9AACFC7A8873}"/>
              </a:ext>
            </a:extLst>
          </p:cNvPr>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dirty="0"/>
              <a:t>What must the data plane expose?</a:t>
            </a:r>
            <a:endParaRPr sz="2420" dirty="0"/>
          </a:p>
        </p:txBody>
      </p:sp>
      <p:sp>
        <p:nvSpPr>
          <p:cNvPr id="4" name="TextBox 3">
            <a:extLst>
              <a:ext uri="{FF2B5EF4-FFF2-40B4-BE49-F238E27FC236}">
                <a16:creationId xmlns:a16="http://schemas.microsoft.com/office/drawing/2014/main" id="{B18647CA-4E46-AB7E-375C-9E260ADA91BD}"/>
              </a:ext>
            </a:extLst>
          </p:cNvPr>
          <p:cNvSpPr txBox="1"/>
          <p:nvPr/>
        </p:nvSpPr>
        <p:spPr>
          <a:xfrm>
            <a:off x="311700" y="1017725"/>
            <a:ext cx="6818862" cy="307777"/>
          </a:xfrm>
          <a:prstGeom prst="rect">
            <a:avLst/>
          </a:prstGeom>
          <a:noFill/>
        </p:spPr>
        <p:txBody>
          <a:bodyPr wrap="square">
            <a:spAutoFit/>
          </a:bodyPr>
          <a:lstStyle/>
          <a:p>
            <a:pPr marL="107950" indent="0">
              <a:spcAft>
                <a:spcPts val="600"/>
              </a:spcAft>
              <a:buNone/>
            </a:pPr>
            <a:r>
              <a:rPr lang="en-CA" sz="1400" dirty="0">
                <a:solidFill>
                  <a:schemeClr val="tx1"/>
                </a:solidFill>
              </a:rPr>
              <a:t>We define the Telemetry Primitive Contract (TPC).</a:t>
            </a:r>
          </a:p>
        </p:txBody>
      </p:sp>
      <p:sp>
        <p:nvSpPr>
          <p:cNvPr id="5" name="Rounded Rectangle 4">
            <a:extLst>
              <a:ext uri="{FF2B5EF4-FFF2-40B4-BE49-F238E27FC236}">
                <a16:creationId xmlns:a16="http://schemas.microsoft.com/office/drawing/2014/main" id="{3E766049-9036-88EE-2736-9F46AB82C442}"/>
              </a:ext>
            </a:extLst>
          </p:cNvPr>
          <p:cNvSpPr>
            <a:spLocks/>
          </p:cNvSpPr>
          <p:nvPr/>
        </p:nvSpPr>
        <p:spPr>
          <a:xfrm>
            <a:off x="2009954" y="4125775"/>
            <a:ext cx="5342837" cy="649225"/>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1600">
                <a:solidFill>
                  <a:srgbClr val="000000"/>
                </a:solidFill>
                <a:latin typeface="Arial" pitchFamily="34" charset="0"/>
                <a:ea typeface="Arial" pitchFamily="34" charset="-122"/>
                <a:cs typeface="Arial" pitchFamily="34" charset="-120"/>
              </a:rPr>
              <a:t>The contract decouples the monitoring-control problem from any specific telemetry mechanism.</a:t>
            </a:r>
            <a:endParaRPr lang="en-US" sz="1600" dirty="0"/>
          </a:p>
        </p:txBody>
      </p:sp>
      <p:grpSp>
        <p:nvGrpSpPr>
          <p:cNvPr id="7" name="Group 6">
            <a:extLst>
              <a:ext uri="{FF2B5EF4-FFF2-40B4-BE49-F238E27FC236}">
                <a16:creationId xmlns:a16="http://schemas.microsoft.com/office/drawing/2014/main" id="{7CC8F658-E918-C928-B857-BD61437897BA}"/>
              </a:ext>
            </a:extLst>
          </p:cNvPr>
          <p:cNvGrpSpPr/>
          <p:nvPr/>
        </p:nvGrpSpPr>
        <p:grpSpPr>
          <a:xfrm>
            <a:off x="525508" y="1680168"/>
            <a:ext cx="2367161" cy="2010062"/>
            <a:chOff x="525508" y="1680168"/>
            <a:chExt cx="2367161" cy="2010062"/>
          </a:xfrm>
        </p:grpSpPr>
        <p:sp>
          <p:nvSpPr>
            <p:cNvPr id="401" name="R1box"/>
            <p:cNvSpPr/>
            <p:nvPr/>
          </p:nvSpPr>
          <p:spPr>
            <a:xfrm>
              <a:off x="525508" y="1680168"/>
              <a:ext cx="2367161" cy="2010062"/>
            </a:xfrm>
            <a:prstGeom prst="roundRect">
              <a:avLst>
                <a:gd name="adj" fmla="val 8000"/>
              </a:avLst>
            </a:prstGeom>
            <a:solidFill>
              <a:srgbClr val="EEF5EA"/>
            </a:solidFill>
            <a:ln w="19050">
              <a:solidFill>
                <a:srgbClr val="222222"/>
              </a:solidFill>
              <a:prstDash val="solid"/>
            </a:ln>
          </p:spPr>
          <p:txBody>
            <a:bodyPr/>
            <a:lstStyle/>
            <a:p>
              <a:r>
                <a:rPr lang="en-CA" sz="1600" b="1" dirty="0">
                  <a:solidFill>
                    <a:srgbClr val="4B7F36"/>
                  </a:solidFill>
                  <a:latin typeface="Arial" pitchFamily="34" charset="0"/>
                  <a:ea typeface="Arial" pitchFamily="34" charset="-122"/>
                  <a:cs typeface="Arial" pitchFamily="34" charset="-120"/>
                </a:rPr>
                <a:t>R1  </a:t>
              </a:r>
              <a:br>
                <a:rPr lang="en-CA" sz="1600" b="1" dirty="0">
                  <a:solidFill>
                    <a:srgbClr val="4B7F36"/>
                  </a:solidFill>
                  <a:latin typeface="Arial" pitchFamily="34" charset="0"/>
                  <a:ea typeface="Arial" pitchFamily="34" charset="-122"/>
                  <a:cs typeface="Arial" pitchFamily="34" charset="-120"/>
                </a:rPr>
              </a:br>
              <a:r>
                <a:rPr lang="en-CA" sz="1600" b="1" dirty="0">
                  <a:solidFill>
                    <a:srgbClr val="4B7F36"/>
                  </a:solidFill>
                  <a:latin typeface="Arial" pitchFamily="34" charset="0"/>
                  <a:ea typeface="Arial" pitchFamily="34" charset="-122"/>
                  <a:cs typeface="Arial" pitchFamily="34" charset="-120"/>
                </a:rPr>
                <a:t>Per-slice, per-metric tunability</a:t>
              </a:r>
            </a:p>
            <a:p>
              <a:endParaRPr lang="en-CA" sz="1600" b="1" dirty="0">
                <a:solidFill>
                  <a:srgbClr val="4B7F36"/>
                </a:solidFill>
                <a:latin typeface="Arial" pitchFamily="34" charset="0"/>
                <a:ea typeface="Arial" pitchFamily="34" charset="-122"/>
                <a:cs typeface="Arial" pitchFamily="34" charset="-120"/>
              </a:endParaRPr>
            </a:p>
            <a:p>
              <a:r>
                <a:rPr lang="en-CA" dirty="0"/>
                <a:t>Different slices and metrics need different operating points </a:t>
              </a:r>
            </a:p>
          </p:txBody>
        </p:sp>
        <p:sp>
          <p:nvSpPr>
            <p:cNvPr id="2" name="Shape 6">
              <a:extLst>
                <a:ext uri="{FF2B5EF4-FFF2-40B4-BE49-F238E27FC236}">
                  <a16:creationId xmlns:a16="http://schemas.microsoft.com/office/drawing/2014/main" id="{74799682-4DC1-FBD6-735F-0DC673A00E6F}"/>
                </a:ext>
              </a:extLst>
            </p:cNvPr>
            <p:cNvSpPr/>
            <p:nvPr/>
          </p:nvSpPr>
          <p:spPr>
            <a:xfrm>
              <a:off x="615813" y="2571750"/>
              <a:ext cx="2161254" cy="0"/>
            </a:xfrm>
            <a:prstGeom prst="line">
              <a:avLst/>
            </a:prstGeom>
            <a:noFill/>
            <a:ln w="12700">
              <a:solidFill>
                <a:srgbClr val="BBBBBB"/>
              </a:solidFill>
              <a:prstDash val="solid"/>
            </a:ln>
          </p:spPr>
          <p:txBody>
            <a:bodyPr/>
            <a:lstStyle/>
            <a:p>
              <a:endParaRPr lang="en-US"/>
            </a:p>
          </p:txBody>
        </p:sp>
      </p:grpSp>
      <p:grpSp>
        <p:nvGrpSpPr>
          <p:cNvPr id="8" name="Group 7">
            <a:extLst>
              <a:ext uri="{FF2B5EF4-FFF2-40B4-BE49-F238E27FC236}">
                <a16:creationId xmlns:a16="http://schemas.microsoft.com/office/drawing/2014/main" id="{EF0723F0-03D3-6835-A4C8-DE9EA372861C}"/>
              </a:ext>
            </a:extLst>
          </p:cNvPr>
          <p:cNvGrpSpPr/>
          <p:nvPr/>
        </p:nvGrpSpPr>
        <p:grpSpPr>
          <a:xfrm>
            <a:off x="3195784" y="1675862"/>
            <a:ext cx="2631231" cy="2014368"/>
            <a:chOff x="3195784" y="1675862"/>
            <a:chExt cx="2631231" cy="2014368"/>
          </a:xfrm>
        </p:grpSpPr>
        <p:sp>
          <p:nvSpPr>
            <p:cNvPr id="402" name="R2box"/>
            <p:cNvSpPr/>
            <p:nvPr/>
          </p:nvSpPr>
          <p:spPr>
            <a:xfrm>
              <a:off x="3195784" y="1675862"/>
              <a:ext cx="2631231" cy="2014368"/>
            </a:xfrm>
            <a:prstGeom prst="roundRect">
              <a:avLst>
                <a:gd name="adj" fmla="val 8000"/>
              </a:avLst>
            </a:prstGeom>
            <a:solidFill>
              <a:srgbClr val="FFF3D4"/>
            </a:solidFill>
            <a:ln w="19050">
              <a:solidFill>
                <a:srgbClr val="222222"/>
              </a:solidFill>
              <a:prstDash val="solid"/>
            </a:ln>
          </p:spPr>
          <p:txBody>
            <a:bodyPr/>
            <a:lstStyle/>
            <a:p>
              <a:r>
                <a:rPr lang="en-CA" sz="1600" b="1" dirty="0">
                  <a:solidFill>
                    <a:srgbClr val="9A7410"/>
                  </a:solidFill>
                  <a:latin typeface="Arial" pitchFamily="34" charset="0"/>
                  <a:ea typeface="Arial" pitchFamily="34" charset="-122"/>
                  <a:cs typeface="Arial" pitchFamily="34" charset="-120"/>
                </a:rPr>
                <a:t>R2 </a:t>
              </a:r>
            </a:p>
            <a:p>
              <a:r>
                <a:rPr lang="en-CA" sz="1600" b="1" dirty="0">
                  <a:solidFill>
                    <a:srgbClr val="9A7410"/>
                  </a:solidFill>
                  <a:latin typeface="Arial" pitchFamily="34" charset="0"/>
                  <a:ea typeface="Arial" pitchFamily="34" charset="-122"/>
                  <a:cs typeface="Arial" pitchFamily="34" charset="-120"/>
                </a:rPr>
                <a:t>Run-time tunability</a:t>
              </a:r>
            </a:p>
            <a:p>
              <a:endParaRPr lang="en-CA" dirty="0"/>
            </a:p>
            <a:p>
              <a:endParaRPr lang="en-CA" dirty="0"/>
            </a:p>
            <a:p>
              <a:r>
                <a:rPr lang="en-CA" dirty="0"/>
                <a:t>The control plane should be able to change knobs each epoch without recompiling the data plane</a:t>
              </a:r>
            </a:p>
          </p:txBody>
        </p:sp>
        <p:sp>
          <p:nvSpPr>
            <p:cNvPr id="3" name="Shape 6">
              <a:extLst>
                <a:ext uri="{FF2B5EF4-FFF2-40B4-BE49-F238E27FC236}">
                  <a16:creationId xmlns:a16="http://schemas.microsoft.com/office/drawing/2014/main" id="{B5F0DEE4-614B-2AB3-467C-67877C73FA56}"/>
                </a:ext>
              </a:extLst>
            </p:cNvPr>
            <p:cNvSpPr/>
            <p:nvPr/>
          </p:nvSpPr>
          <p:spPr>
            <a:xfrm>
              <a:off x="3384413" y="2535767"/>
              <a:ext cx="2161254" cy="0"/>
            </a:xfrm>
            <a:prstGeom prst="line">
              <a:avLst/>
            </a:prstGeom>
            <a:noFill/>
            <a:ln w="12700">
              <a:solidFill>
                <a:srgbClr val="BBBBBB"/>
              </a:solidFill>
              <a:prstDash val="solid"/>
            </a:ln>
          </p:spPr>
          <p:txBody>
            <a:bodyPr/>
            <a:lstStyle/>
            <a:p>
              <a:endParaRPr lang="en-US"/>
            </a:p>
          </p:txBody>
        </p:sp>
      </p:grpSp>
      <p:grpSp>
        <p:nvGrpSpPr>
          <p:cNvPr id="9" name="Group 8">
            <a:extLst>
              <a:ext uri="{FF2B5EF4-FFF2-40B4-BE49-F238E27FC236}">
                <a16:creationId xmlns:a16="http://schemas.microsoft.com/office/drawing/2014/main" id="{AE85B818-F334-98AC-F9CF-7A7D72245567}"/>
              </a:ext>
            </a:extLst>
          </p:cNvPr>
          <p:cNvGrpSpPr/>
          <p:nvPr/>
        </p:nvGrpSpPr>
        <p:grpSpPr>
          <a:xfrm>
            <a:off x="6130130" y="1675862"/>
            <a:ext cx="2631231" cy="2014369"/>
            <a:chOff x="6130130" y="1675862"/>
            <a:chExt cx="2631231" cy="2014369"/>
          </a:xfrm>
        </p:grpSpPr>
        <p:sp>
          <p:nvSpPr>
            <p:cNvPr id="403" name="R3box"/>
            <p:cNvSpPr/>
            <p:nvPr/>
          </p:nvSpPr>
          <p:spPr>
            <a:xfrm>
              <a:off x="6130130" y="1675862"/>
              <a:ext cx="2631231" cy="2014369"/>
            </a:xfrm>
            <a:prstGeom prst="roundRect">
              <a:avLst>
                <a:gd name="adj" fmla="val 8000"/>
              </a:avLst>
            </a:prstGeom>
            <a:solidFill>
              <a:srgbClr val="EAF2FB"/>
            </a:solidFill>
            <a:ln w="19050">
              <a:solidFill>
                <a:srgbClr val="222222"/>
              </a:solidFill>
              <a:prstDash val="solid"/>
            </a:ln>
          </p:spPr>
          <p:txBody>
            <a:bodyPr/>
            <a:lstStyle/>
            <a:p>
              <a:r>
                <a:rPr lang="en-CA" sz="1600" b="1" dirty="0">
                  <a:solidFill>
                    <a:srgbClr val="245B8C"/>
                  </a:solidFill>
                  <a:latin typeface="Arial" pitchFamily="34" charset="0"/>
                  <a:ea typeface="Arial" pitchFamily="34" charset="-122"/>
                  <a:cs typeface="Arial" pitchFamily="34" charset="-120"/>
                </a:rPr>
                <a:t>R3</a:t>
              </a:r>
            </a:p>
            <a:p>
              <a:r>
                <a:rPr lang="en-CA" sz="1600" b="1" dirty="0">
                  <a:solidFill>
                    <a:srgbClr val="245B8C"/>
                  </a:solidFill>
                  <a:latin typeface="Arial" pitchFamily="34" charset="0"/>
                  <a:ea typeface="Arial" pitchFamily="34" charset="-122"/>
                  <a:cs typeface="Arial" pitchFamily="34" charset="-120"/>
                </a:rPr>
                <a:t>Composable end-to-end semantics</a:t>
              </a:r>
            </a:p>
            <a:p>
              <a:endParaRPr lang="en-US" dirty="0"/>
            </a:p>
            <a:p>
              <a:r>
                <a:rPr lang="en-US" dirty="0"/>
                <a:t>Local telemetry decisions must produce predictable end-to-end error and overhead</a:t>
              </a:r>
              <a:endParaRPr lang="en-CA" dirty="0"/>
            </a:p>
          </p:txBody>
        </p:sp>
        <p:sp>
          <p:nvSpPr>
            <p:cNvPr id="6" name="Shape 6">
              <a:extLst>
                <a:ext uri="{FF2B5EF4-FFF2-40B4-BE49-F238E27FC236}">
                  <a16:creationId xmlns:a16="http://schemas.microsoft.com/office/drawing/2014/main" id="{E1659D5B-E849-0E6B-80A1-7A4B1D725B4D}"/>
                </a:ext>
              </a:extLst>
            </p:cNvPr>
            <p:cNvSpPr/>
            <p:nvPr/>
          </p:nvSpPr>
          <p:spPr>
            <a:xfrm>
              <a:off x="6272164" y="2567517"/>
              <a:ext cx="2161254" cy="0"/>
            </a:xfrm>
            <a:prstGeom prst="line">
              <a:avLst/>
            </a:prstGeom>
            <a:noFill/>
            <a:ln w="12700">
              <a:solidFill>
                <a:srgbClr val="BBBBBB"/>
              </a:solidFill>
              <a:prstDash val="solid"/>
            </a:ln>
          </p:spPr>
          <p:txBody>
            <a:bodyPr/>
            <a:lstStyle/>
            <a:p>
              <a:endParaRPr lang="en-US"/>
            </a:p>
          </p:txBody>
        </p:sp>
      </p:grpSp>
    </p:spTree>
    <p:extLst>
      <p:ext uri="{BB962C8B-B14F-4D97-AF65-F5344CB8AC3E}">
        <p14:creationId xmlns:p14="http://schemas.microsoft.com/office/powerpoint/2010/main" val="181748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
          <a:extLst>
            <a:ext uri="{FF2B5EF4-FFF2-40B4-BE49-F238E27FC236}">
              <a16:creationId xmlns:a16="http://schemas.microsoft.com/office/drawing/2014/main" id="{5DC38389-0D35-F464-8284-952D4DF155D3}"/>
            </a:ext>
          </a:extLst>
        </p:cNvPr>
        <p:cNvGrpSpPr/>
        <p:nvPr/>
      </p:nvGrpSpPr>
      <p:grpSpPr>
        <a:xfrm>
          <a:off x="0" y="0"/>
          <a:ext cx="0" cy="0"/>
          <a:chOff x="0" y="0"/>
          <a:chExt cx="0" cy="0"/>
        </a:xfrm>
      </p:grpSpPr>
      <p:sp>
        <p:nvSpPr>
          <p:cNvPr id="65" name="Google Shape;65;p15">
            <a:extLst>
              <a:ext uri="{FF2B5EF4-FFF2-40B4-BE49-F238E27FC236}">
                <a16:creationId xmlns:a16="http://schemas.microsoft.com/office/drawing/2014/main" id="{CC7763F9-8D45-2F5C-9D8E-8F400CCD6C3D}"/>
              </a:ext>
            </a:extLst>
          </p:cNvPr>
          <p:cNvSpPr txBox="1">
            <a:spLocks noGrp="1"/>
          </p:cNvSpPr>
          <p:nvPr>
            <p:ph type="title"/>
          </p:nvPr>
        </p:nvSpPr>
        <p:spPr>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dirty="0"/>
              <a:t>A tunable knob: change-triggered INT</a:t>
            </a:r>
            <a:endParaRPr sz="2420" dirty="0"/>
          </a:p>
        </p:txBody>
      </p:sp>
      <p:sp>
        <p:nvSpPr>
          <p:cNvPr id="4" name="TextBox 3">
            <a:extLst>
              <a:ext uri="{FF2B5EF4-FFF2-40B4-BE49-F238E27FC236}">
                <a16:creationId xmlns:a16="http://schemas.microsoft.com/office/drawing/2014/main" id="{EDF88BE7-873F-C0AD-5CE3-903DD3FADE2C}"/>
              </a:ext>
            </a:extLst>
          </p:cNvPr>
          <p:cNvSpPr txBox="1"/>
          <p:nvPr/>
        </p:nvSpPr>
        <p:spPr>
          <a:xfrm>
            <a:off x="311699" y="1017725"/>
            <a:ext cx="8449661" cy="584775"/>
          </a:xfrm>
          <a:prstGeom prst="rect">
            <a:avLst/>
          </a:prstGeom>
          <a:noFill/>
        </p:spPr>
        <p:txBody>
          <a:bodyPr wrap="square">
            <a:spAutoFit/>
          </a:bodyPr>
          <a:lstStyle/>
          <a:p>
            <a:r>
              <a:rPr lang="en-US" sz="1600">
                <a:solidFill>
                  <a:srgbClr val="1A1A1A"/>
                </a:solidFill>
                <a:latin typeface="Arial" pitchFamily="34" charset="0"/>
                <a:ea typeface="Arial" pitchFamily="34" charset="-122"/>
                <a:cs typeface="Arial" pitchFamily="34" charset="-120"/>
              </a:rPr>
              <a:t>Report only when a metric changes by more than the slice’s threshold Δ. The key idea is to skip on small changes and report on “significant” changes.</a:t>
            </a:r>
            <a:endParaRPr lang="en-US" sz="1600" dirty="0"/>
          </a:p>
        </p:txBody>
      </p:sp>
      <p:pic>
        <p:nvPicPr>
          <p:cNvPr id="2" name="Image 0" descr="fig_changetrig.png">
            <a:extLst>
              <a:ext uri="{FF2B5EF4-FFF2-40B4-BE49-F238E27FC236}">
                <a16:creationId xmlns:a16="http://schemas.microsoft.com/office/drawing/2014/main" id="{B1BC109E-199C-C433-E4CB-228608CEE522}"/>
              </a:ext>
            </a:extLst>
          </p:cNvPr>
          <p:cNvPicPr>
            <a:picLocks noChangeAspect="1"/>
          </p:cNvPicPr>
          <p:nvPr/>
        </p:nvPicPr>
        <p:blipFill>
          <a:blip r:embed="rId3"/>
          <a:stretch>
            <a:fillRect/>
          </a:stretch>
        </p:blipFill>
        <p:spPr>
          <a:xfrm>
            <a:off x="228600" y="1428750"/>
            <a:ext cx="4292600" cy="2286000"/>
          </a:xfrm>
          <a:prstGeom prst="rect">
            <a:avLst/>
          </a:prstGeom>
        </p:spPr>
      </p:pic>
      <p:sp>
        <p:nvSpPr>
          <p:cNvPr id="3" name="Shape 2">
            <a:extLst>
              <a:ext uri="{FF2B5EF4-FFF2-40B4-BE49-F238E27FC236}">
                <a16:creationId xmlns:a16="http://schemas.microsoft.com/office/drawing/2014/main" id="{BBF56A5B-642C-40C5-B9F5-81C08FFAD7BA}"/>
              </a:ext>
            </a:extLst>
          </p:cNvPr>
          <p:cNvSpPr/>
          <p:nvPr/>
        </p:nvSpPr>
        <p:spPr>
          <a:xfrm>
            <a:off x="311699" y="4011475"/>
            <a:ext cx="2560320" cy="687000"/>
          </a:xfrm>
          <a:prstGeom prst="roundRect">
            <a:avLst>
              <a:gd name="adj" fmla="val 9756"/>
            </a:avLst>
          </a:prstGeom>
          <a:solidFill>
            <a:srgbClr val="FFFFFF"/>
          </a:solidFill>
          <a:ln w="25400">
            <a:solidFill>
              <a:srgbClr val="1A1A1A"/>
            </a:solidFill>
            <a:prstDash val="solid"/>
          </a:ln>
        </p:spPr>
        <p:txBody>
          <a:bodyPr/>
          <a:lstStyle/>
          <a:p>
            <a:r>
              <a:rPr lang="en-US" sz="1600" b="1">
                <a:solidFill>
                  <a:schemeClr val="tx1"/>
                </a:solidFill>
                <a:latin typeface="Arial" pitchFamily="34" charset="0"/>
                <a:ea typeface="Arial" pitchFamily="34" charset="-122"/>
                <a:cs typeface="Arial" pitchFamily="34" charset="-120"/>
              </a:rPr>
              <a:t>R1   </a:t>
            </a:r>
            <a:br>
              <a:rPr lang="en-US" sz="1600" b="1">
                <a:solidFill>
                  <a:schemeClr val="tx1"/>
                </a:solidFill>
                <a:latin typeface="Arial" pitchFamily="34" charset="0"/>
                <a:ea typeface="Arial" pitchFamily="34" charset="-122"/>
                <a:cs typeface="Arial" pitchFamily="34" charset="-120"/>
              </a:rPr>
            </a:br>
            <a:r>
              <a:rPr lang="en-US" sz="1600">
                <a:solidFill>
                  <a:schemeClr val="tx1"/>
                </a:solidFill>
                <a:latin typeface="Arial" pitchFamily="34" charset="0"/>
                <a:ea typeface="Arial" pitchFamily="34" charset="-122"/>
                <a:cs typeface="Arial" pitchFamily="34" charset="-120"/>
              </a:rPr>
              <a:t>Per-slice, per-metric Δ</a:t>
            </a:r>
            <a:endParaRPr lang="en-US" sz="1600">
              <a:solidFill>
                <a:schemeClr val="tx1"/>
              </a:solidFill>
            </a:endParaRPr>
          </a:p>
        </p:txBody>
      </p:sp>
      <p:sp>
        <p:nvSpPr>
          <p:cNvPr id="6" name="Text 3">
            <a:extLst>
              <a:ext uri="{FF2B5EF4-FFF2-40B4-BE49-F238E27FC236}">
                <a16:creationId xmlns:a16="http://schemas.microsoft.com/office/drawing/2014/main" id="{19D1FA78-8984-5790-AF9A-F9A37B14D083}"/>
              </a:ext>
            </a:extLst>
          </p:cNvPr>
          <p:cNvSpPr/>
          <p:nvPr/>
        </p:nvSpPr>
        <p:spPr>
          <a:xfrm>
            <a:off x="640080" y="3840480"/>
            <a:ext cx="2286000" cy="749808"/>
          </a:xfrm>
          <a:prstGeom prst="rect">
            <a:avLst/>
          </a:prstGeom>
          <a:noFill/>
          <a:ln/>
        </p:spPr>
        <p:txBody>
          <a:bodyPr wrap="square" lIns="50800" tIns="50800" rIns="50800" bIns="50800" rtlCol="0" anchor="ctr"/>
          <a:lstStyle/>
          <a:p>
            <a:pPr marL="0" indent="0" algn="l">
              <a:lnSpc>
                <a:spcPct val="95000"/>
              </a:lnSpc>
              <a:buNone/>
            </a:pPr>
            <a:endParaRPr lang="en-US" sz="1400" dirty="0"/>
          </a:p>
        </p:txBody>
      </p:sp>
      <p:sp>
        <p:nvSpPr>
          <p:cNvPr id="7" name="Shape 4">
            <a:extLst>
              <a:ext uri="{FF2B5EF4-FFF2-40B4-BE49-F238E27FC236}">
                <a16:creationId xmlns:a16="http://schemas.microsoft.com/office/drawing/2014/main" id="{1D11A58E-E705-B7DB-84CF-E6C0629D1D0F}"/>
              </a:ext>
            </a:extLst>
          </p:cNvPr>
          <p:cNvSpPr/>
          <p:nvPr/>
        </p:nvSpPr>
        <p:spPr>
          <a:xfrm>
            <a:off x="3063240" y="4011475"/>
            <a:ext cx="2560320" cy="687000"/>
          </a:xfrm>
          <a:prstGeom prst="roundRect">
            <a:avLst>
              <a:gd name="adj" fmla="val 9756"/>
            </a:avLst>
          </a:prstGeom>
          <a:solidFill>
            <a:srgbClr val="FFFFFF"/>
          </a:solidFill>
          <a:ln w="25400">
            <a:solidFill>
              <a:srgbClr val="1A1A1A"/>
            </a:solidFill>
            <a:prstDash val="solid"/>
          </a:ln>
        </p:spPr>
        <p:txBody>
          <a:bodyPr/>
          <a:lstStyle/>
          <a:p>
            <a:r>
              <a:rPr lang="en-US" sz="1600" b="1">
                <a:solidFill>
                  <a:schemeClr val="tx1"/>
                </a:solidFill>
                <a:latin typeface="Arial" pitchFamily="34" charset="0"/>
                <a:ea typeface="Arial" pitchFamily="34" charset="-122"/>
                <a:cs typeface="Arial" pitchFamily="34" charset="-120"/>
              </a:rPr>
              <a:t>R2 </a:t>
            </a:r>
            <a:br>
              <a:rPr lang="en-US" sz="1600" b="1">
                <a:solidFill>
                  <a:schemeClr val="tx1"/>
                </a:solidFill>
                <a:latin typeface="Arial" pitchFamily="34" charset="0"/>
                <a:ea typeface="Arial" pitchFamily="34" charset="-122"/>
                <a:cs typeface="Arial" pitchFamily="34" charset="-120"/>
              </a:rPr>
            </a:br>
            <a:r>
              <a:rPr lang="en-US" sz="1600">
                <a:solidFill>
                  <a:schemeClr val="tx1"/>
                </a:solidFill>
                <a:latin typeface="Arial" pitchFamily="34" charset="0"/>
                <a:ea typeface="Arial" pitchFamily="34" charset="-122"/>
                <a:cs typeface="Arial" pitchFamily="34" charset="-120"/>
              </a:rPr>
              <a:t>Change Δ at runtime</a:t>
            </a:r>
            <a:endParaRPr lang="en-US" sz="1600">
              <a:solidFill>
                <a:schemeClr val="tx1"/>
              </a:solidFill>
            </a:endParaRPr>
          </a:p>
        </p:txBody>
      </p:sp>
      <p:sp>
        <p:nvSpPr>
          <p:cNvPr id="8" name="Text 5">
            <a:extLst>
              <a:ext uri="{FF2B5EF4-FFF2-40B4-BE49-F238E27FC236}">
                <a16:creationId xmlns:a16="http://schemas.microsoft.com/office/drawing/2014/main" id="{145A7EB9-769C-4F52-314F-D89BC3A9B3FE}"/>
              </a:ext>
            </a:extLst>
          </p:cNvPr>
          <p:cNvSpPr/>
          <p:nvPr/>
        </p:nvSpPr>
        <p:spPr>
          <a:xfrm>
            <a:off x="3429000" y="3840480"/>
            <a:ext cx="2286000" cy="749808"/>
          </a:xfrm>
          <a:prstGeom prst="rect">
            <a:avLst/>
          </a:prstGeom>
          <a:noFill/>
          <a:ln/>
        </p:spPr>
        <p:txBody>
          <a:bodyPr wrap="square" lIns="50800" tIns="50800" rIns="50800" bIns="50800" rtlCol="0" anchor="ctr"/>
          <a:lstStyle/>
          <a:p>
            <a:pPr marL="0" indent="0" algn="l">
              <a:lnSpc>
                <a:spcPct val="95000"/>
              </a:lnSpc>
              <a:buNone/>
            </a:pPr>
            <a:endParaRPr lang="en-US" sz="1400" dirty="0"/>
          </a:p>
        </p:txBody>
      </p:sp>
      <p:sp>
        <p:nvSpPr>
          <p:cNvPr id="9" name="Shape 6">
            <a:extLst>
              <a:ext uri="{FF2B5EF4-FFF2-40B4-BE49-F238E27FC236}">
                <a16:creationId xmlns:a16="http://schemas.microsoft.com/office/drawing/2014/main" id="{3A3BE2F8-6628-1215-DD1F-249166A04AFF}"/>
              </a:ext>
            </a:extLst>
          </p:cNvPr>
          <p:cNvSpPr/>
          <p:nvPr/>
        </p:nvSpPr>
        <p:spPr>
          <a:xfrm>
            <a:off x="5814781" y="4011475"/>
            <a:ext cx="2689139" cy="692862"/>
          </a:xfrm>
          <a:prstGeom prst="roundRect">
            <a:avLst>
              <a:gd name="adj" fmla="val 9756"/>
            </a:avLst>
          </a:prstGeom>
          <a:solidFill>
            <a:srgbClr val="FFFFFF"/>
          </a:solidFill>
          <a:ln w="25400">
            <a:solidFill>
              <a:srgbClr val="1A1A1A"/>
            </a:solidFill>
            <a:prstDash val="solid"/>
          </a:ln>
        </p:spPr>
        <p:txBody>
          <a:bodyPr/>
          <a:lstStyle/>
          <a:p>
            <a:r>
              <a:rPr lang="en-US" sz="1600" b="1">
                <a:solidFill>
                  <a:schemeClr val="tx1"/>
                </a:solidFill>
                <a:latin typeface="Arial" pitchFamily="34" charset="0"/>
                <a:ea typeface="Arial" pitchFamily="34" charset="-122"/>
                <a:cs typeface="Arial" pitchFamily="34" charset="-120"/>
              </a:rPr>
              <a:t>R3</a:t>
            </a:r>
            <a:br>
              <a:rPr lang="en-US" sz="1600">
                <a:solidFill>
                  <a:schemeClr val="tx1"/>
                </a:solidFill>
                <a:latin typeface="Arial" pitchFamily="34" charset="0"/>
                <a:ea typeface="Arial" pitchFamily="34" charset="-122"/>
                <a:cs typeface="Arial" pitchFamily="34" charset="-120"/>
              </a:rPr>
            </a:br>
            <a:r>
              <a:rPr lang="en-US" sz="1600">
                <a:solidFill>
                  <a:schemeClr val="tx1"/>
                </a:solidFill>
                <a:latin typeface="Arial" pitchFamily="34" charset="0"/>
                <a:ea typeface="Arial" pitchFamily="34" charset="-122"/>
                <a:cs typeface="Arial" pitchFamily="34" charset="-120"/>
              </a:rPr>
              <a:t>Bounded end-to-end error</a:t>
            </a:r>
            <a:endParaRPr lang="en-US" sz="1600">
              <a:solidFill>
                <a:schemeClr val="tx1"/>
              </a:solidFill>
            </a:endParaRPr>
          </a:p>
          <a:p>
            <a:endParaRPr lang="en-US"/>
          </a:p>
        </p:txBody>
      </p:sp>
      <p:sp>
        <p:nvSpPr>
          <p:cNvPr id="10" name="Text 7">
            <a:extLst>
              <a:ext uri="{FF2B5EF4-FFF2-40B4-BE49-F238E27FC236}">
                <a16:creationId xmlns:a16="http://schemas.microsoft.com/office/drawing/2014/main" id="{FDEC9EA0-35EA-5A03-30FD-EB1E663505FE}"/>
              </a:ext>
            </a:extLst>
          </p:cNvPr>
          <p:cNvSpPr/>
          <p:nvPr/>
        </p:nvSpPr>
        <p:spPr>
          <a:xfrm>
            <a:off x="6217920" y="3840480"/>
            <a:ext cx="2286000" cy="749808"/>
          </a:xfrm>
          <a:prstGeom prst="rect">
            <a:avLst/>
          </a:prstGeom>
          <a:noFill/>
          <a:ln/>
        </p:spPr>
        <p:txBody>
          <a:bodyPr wrap="square" lIns="50800" tIns="50800" rIns="50800" bIns="50800" rtlCol="0" anchor="ctr"/>
          <a:lstStyle/>
          <a:p>
            <a:pPr marL="0" indent="0" algn="l">
              <a:lnSpc>
                <a:spcPct val="95000"/>
              </a:lnSpc>
              <a:buNone/>
            </a:pPr>
            <a:endParaRPr lang="en-US" sz="1400" dirty="0"/>
          </a:p>
        </p:txBody>
      </p:sp>
      <p:pic>
        <p:nvPicPr>
          <p:cNvPr id="5" name="Image 0" descr="fig_schematic.png">
            <a:extLst>
              <a:ext uri="{FF2B5EF4-FFF2-40B4-BE49-F238E27FC236}">
                <a16:creationId xmlns:a16="http://schemas.microsoft.com/office/drawing/2014/main" id="{BF65C8EB-4819-6DAA-34A1-EE1DD4E50996}"/>
              </a:ext>
            </a:extLst>
          </p:cNvPr>
          <p:cNvPicPr>
            <a:picLocks noChangeAspect="1"/>
          </p:cNvPicPr>
          <p:nvPr/>
        </p:nvPicPr>
        <p:blipFill>
          <a:blip r:embed="rId4"/>
          <a:stretch>
            <a:fillRect/>
          </a:stretch>
        </p:blipFill>
        <p:spPr>
          <a:xfrm>
            <a:off x="4709160" y="1508760"/>
            <a:ext cx="3931920" cy="2348817"/>
          </a:xfrm>
          <a:prstGeom prst="rect">
            <a:avLst/>
          </a:prstGeom>
        </p:spPr>
      </p:pic>
    </p:spTree>
    <p:extLst>
      <p:ext uri="{BB962C8B-B14F-4D97-AF65-F5344CB8AC3E}">
        <p14:creationId xmlns:p14="http://schemas.microsoft.com/office/powerpoint/2010/main" val="222923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AD8BB-0ACD-DB77-A6AB-AD525937C724}"/>
              </a:ext>
            </a:extLst>
          </p:cNvPr>
          <p:cNvSpPr>
            <a:spLocks noGrp="1"/>
          </p:cNvSpPr>
          <p:nvPr>
            <p:ph type="title"/>
          </p:nvPr>
        </p:nvSpPr>
        <p:spPr/>
        <p:txBody>
          <a:bodyPr>
            <a:normAutofit fontScale="90000"/>
          </a:bodyPr>
          <a:lstStyle/>
          <a:p>
            <a:r>
              <a:rPr lang="en-US" dirty="0">
                <a:solidFill>
                  <a:srgbClr val="1A1A1A"/>
                </a:solidFill>
                <a:latin typeface="Arial" pitchFamily="34" charset="0"/>
                <a:ea typeface="Arial" pitchFamily="34" charset="-122"/>
                <a:cs typeface="Arial" pitchFamily="34" charset="-120"/>
              </a:rPr>
              <a:t>Why is modeling </a:t>
            </a:r>
            <a:r>
              <a:rPr lang="en-US" dirty="0" err="1">
                <a:solidFill>
                  <a:srgbClr val="1A1A1A"/>
                </a:solidFill>
                <a:latin typeface="Arial" pitchFamily="34" charset="0"/>
                <a:ea typeface="Arial" pitchFamily="34" charset="-122"/>
                <a:cs typeface="Arial" pitchFamily="34" charset="-120"/>
              </a:rPr>
              <a:t>Δ</a:t>
            </a:r>
            <a:r>
              <a:rPr lang="en-US" dirty="0">
                <a:solidFill>
                  <a:srgbClr val="1A1A1A"/>
                </a:solidFill>
                <a:latin typeface="Arial" pitchFamily="34" charset="0"/>
                <a:ea typeface="Arial" pitchFamily="34" charset="-122"/>
                <a:cs typeface="Arial" pitchFamily="34" charset="-120"/>
              </a:rPr>
              <a:t>ₛ,ₘ hard?</a:t>
            </a:r>
            <a:endParaRPr lang="en-US" dirty="0"/>
          </a:p>
        </p:txBody>
      </p:sp>
      <p:sp>
        <p:nvSpPr>
          <p:cNvPr id="12" name="Text 1">
            <a:extLst>
              <a:ext uri="{FF2B5EF4-FFF2-40B4-BE49-F238E27FC236}">
                <a16:creationId xmlns:a16="http://schemas.microsoft.com/office/drawing/2014/main" id="{A4D2BF85-C9F3-2131-54DC-8B3FBDB9EA32}"/>
              </a:ext>
            </a:extLst>
          </p:cNvPr>
          <p:cNvSpPr/>
          <p:nvPr/>
        </p:nvSpPr>
        <p:spPr>
          <a:xfrm>
            <a:off x="419820" y="1168891"/>
            <a:ext cx="8412480" cy="274320"/>
          </a:xfrm>
          <a:prstGeom prst="rect">
            <a:avLst/>
          </a:prstGeom>
          <a:noFill/>
          <a:ln/>
        </p:spPr>
        <p:txBody>
          <a:bodyPr wrap="square" lIns="0" tIns="0" rIns="0" bIns="0" rtlCol="0" anchor="ctr"/>
          <a:lstStyle/>
          <a:p>
            <a:pPr marL="0" indent="0">
              <a:buNone/>
            </a:pPr>
            <a:r>
              <a:rPr lang="en-US" sz="1600" dirty="0">
                <a:solidFill>
                  <a:schemeClr val="tx1"/>
                </a:solidFill>
                <a:latin typeface="Arial" pitchFamily="34" charset="0"/>
                <a:ea typeface="Arial" pitchFamily="34" charset="-122"/>
                <a:cs typeface="Arial" pitchFamily="34" charset="-120"/>
              </a:rPr>
              <a:t>We need β(Δ) = </a:t>
            </a:r>
            <a:r>
              <a:rPr lang="en-US" sz="1600">
                <a:solidFill>
                  <a:schemeClr val="tx1"/>
                </a:solidFill>
                <a:latin typeface="Arial" pitchFamily="34" charset="0"/>
                <a:ea typeface="Arial" pitchFamily="34" charset="-122"/>
                <a:cs typeface="Arial" pitchFamily="34" charset="-120"/>
              </a:rPr>
              <a:t>P(change </a:t>
            </a:r>
            <a:r>
              <a:rPr lang="en-US" sz="1600" dirty="0">
                <a:solidFill>
                  <a:schemeClr val="tx1"/>
                </a:solidFill>
                <a:latin typeface="Arial" pitchFamily="34" charset="0"/>
                <a:ea typeface="Arial" pitchFamily="34" charset="-122"/>
                <a:cs typeface="Arial" pitchFamily="34" charset="-120"/>
              </a:rPr>
              <a:t>&gt; Δ) for any </a:t>
            </a:r>
            <a:r>
              <a:rPr lang="en-US" sz="1600">
                <a:solidFill>
                  <a:schemeClr val="tx1"/>
                </a:solidFill>
                <a:latin typeface="Arial" pitchFamily="34" charset="0"/>
                <a:ea typeface="Arial" pitchFamily="34" charset="-122"/>
                <a:cs typeface="Arial" pitchFamily="34" charset="-120"/>
              </a:rPr>
              <a:t>candidate Δ. But change (δ) </a:t>
            </a:r>
            <a:r>
              <a:rPr lang="en-US" sz="1600" dirty="0">
                <a:solidFill>
                  <a:schemeClr val="tx1"/>
                </a:solidFill>
                <a:latin typeface="Arial" pitchFamily="34" charset="0"/>
                <a:ea typeface="Arial" pitchFamily="34" charset="-122"/>
                <a:cs typeface="Arial" pitchFamily="34" charset="-120"/>
              </a:rPr>
              <a:t>itself depends on the deployed Δ.</a:t>
            </a:r>
            <a:endParaRPr lang="en-US" sz="1600" dirty="0">
              <a:solidFill>
                <a:schemeClr val="tx1"/>
              </a:solidFill>
            </a:endParaRPr>
          </a:p>
        </p:txBody>
      </p:sp>
      <p:sp>
        <p:nvSpPr>
          <p:cNvPr id="14" name="Shape 3">
            <a:extLst>
              <a:ext uri="{FF2B5EF4-FFF2-40B4-BE49-F238E27FC236}">
                <a16:creationId xmlns:a16="http://schemas.microsoft.com/office/drawing/2014/main" id="{ADCE59E3-267B-D130-AFDE-FF4D2C6B0645}"/>
              </a:ext>
            </a:extLst>
          </p:cNvPr>
          <p:cNvSpPr/>
          <p:nvPr/>
        </p:nvSpPr>
        <p:spPr>
          <a:xfrm>
            <a:off x="995892" y="2241788"/>
            <a:ext cx="2971800" cy="512064"/>
          </a:xfrm>
          <a:prstGeom prst="roundRect">
            <a:avLst>
              <a:gd name="adj" fmla="val 10714"/>
            </a:avLst>
          </a:prstGeom>
          <a:solidFill>
            <a:srgbClr val="ECF4E6"/>
          </a:solidFill>
          <a:ln w="15875">
            <a:solidFill>
              <a:srgbClr val="1A1A1A"/>
            </a:solidFill>
            <a:prstDash val="solid"/>
          </a:ln>
        </p:spPr>
        <p:txBody>
          <a:bodyPr/>
          <a:lstStyle/>
          <a:p>
            <a:endParaRPr lang="en-US"/>
          </a:p>
        </p:txBody>
      </p:sp>
      <p:sp>
        <p:nvSpPr>
          <p:cNvPr id="15" name="Text 4">
            <a:extLst>
              <a:ext uri="{FF2B5EF4-FFF2-40B4-BE49-F238E27FC236}">
                <a16:creationId xmlns:a16="http://schemas.microsoft.com/office/drawing/2014/main" id="{6AEAC65C-EFFD-C5EE-114F-BA60EF4A5E5E}"/>
              </a:ext>
            </a:extLst>
          </p:cNvPr>
          <p:cNvSpPr/>
          <p:nvPr/>
        </p:nvSpPr>
        <p:spPr>
          <a:xfrm>
            <a:off x="1105620" y="2241788"/>
            <a:ext cx="2752344" cy="512064"/>
          </a:xfrm>
          <a:prstGeom prst="rect">
            <a:avLst/>
          </a:prstGeom>
          <a:noFill/>
          <a:ln/>
        </p:spPr>
        <p:txBody>
          <a:bodyPr wrap="square" lIns="0" tIns="0" rIns="0" bIns="0" rtlCol="0" anchor="ctr"/>
          <a:lstStyle/>
          <a:p>
            <a:pPr marL="0" indent="0">
              <a:lnSpc>
                <a:spcPts val="1300"/>
              </a:lnSpc>
              <a:buNone/>
            </a:pPr>
            <a:r>
              <a:rPr lang="en-US" sz="1200" b="1" dirty="0">
                <a:solidFill>
                  <a:srgbClr val="1A1A1A"/>
                </a:solidFill>
                <a:latin typeface="Arial" pitchFamily="34" charset="0"/>
                <a:ea typeface="Arial" pitchFamily="34" charset="-122"/>
                <a:cs typeface="Arial" pitchFamily="34" charset="-120"/>
              </a:rPr>
              <a:t>δ accumulates</a:t>
            </a:r>
            <a:endParaRPr lang="en-US" sz="1200" dirty="0"/>
          </a:p>
          <a:p>
            <a:pPr marL="0" indent="0">
              <a:lnSpc>
                <a:spcPts val="1300"/>
              </a:lnSpc>
              <a:buNone/>
            </a:pPr>
            <a:r>
              <a:rPr lang="en-US" sz="1200" dirty="0">
                <a:solidFill>
                  <a:srgbClr val="404040"/>
                </a:solidFill>
                <a:latin typeface="Arial" pitchFamily="34" charset="0"/>
                <a:ea typeface="Arial" pitchFamily="34" charset="-122"/>
                <a:cs typeface="Arial" pitchFamily="34" charset="-120"/>
              </a:rPr>
              <a:t>current value − last reported</a:t>
            </a:r>
            <a:endParaRPr lang="en-US" sz="1200" dirty="0"/>
          </a:p>
        </p:txBody>
      </p:sp>
      <p:sp>
        <p:nvSpPr>
          <p:cNvPr id="16" name="Shape 5">
            <a:extLst>
              <a:ext uri="{FF2B5EF4-FFF2-40B4-BE49-F238E27FC236}">
                <a16:creationId xmlns:a16="http://schemas.microsoft.com/office/drawing/2014/main" id="{7C811AAD-2AC0-3D56-D49D-0FD6625EBC78}"/>
              </a:ext>
            </a:extLst>
          </p:cNvPr>
          <p:cNvSpPr/>
          <p:nvPr/>
        </p:nvSpPr>
        <p:spPr>
          <a:xfrm>
            <a:off x="995892" y="3046460"/>
            <a:ext cx="2971800" cy="512064"/>
          </a:xfrm>
          <a:prstGeom prst="roundRect">
            <a:avLst>
              <a:gd name="adj" fmla="val 10714"/>
            </a:avLst>
          </a:prstGeom>
          <a:solidFill>
            <a:srgbClr val="ECF4E6"/>
          </a:solidFill>
          <a:ln w="15875">
            <a:solidFill>
              <a:srgbClr val="1A1A1A"/>
            </a:solidFill>
            <a:prstDash val="solid"/>
          </a:ln>
        </p:spPr>
        <p:txBody>
          <a:bodyPr/>
          <a:lstStyle/>
          <a:p>
            <a:endParaRPr lang="en-US"/>
          </a:p>
        </p:txBody>
      </p:sp>
      <p:sp>
        <p:nvSpPr>
          <p:cNvPr id="17" name="Text 6">
            <a:extLst>
              <a:ext uri="{FF2B5EF4-FFF2-40B4-BE49-F238E27FC236}">
                <a16:creationId xmlns:a16="http://schemas.microsoft.com/office/drawing/2014/main" id="{8C6D90E3-F5E5-A374-A8B3-D0537AAB7C97}"/>
              </a:ext>
            </a:extLst>
          </p:cNvPr>
          <p:cNvSpPr/>
          <p:nvPr/>
        </p:nvSpPr>
        <p:spPr>
          <a:xfrm>
            <a:off x="1105620" y="3046460"/>
            <a:ext cx="2752344" cy="512064"/>
          </a:xfrm>
          <a:prstGeom prst="rect">
            <a:avLst/>
          </a:prstGeom>
          <a:noFill/>
          <a:ln/>
        </p:spPr>
        <p:txBody>
          <a:bodyPr wrap="square" lIns="0" tIns="0" rIns="0" bIns="0" rtlCol="0" anchor="ctr"/>
          <a:lstStyle/>
          <a:p>
            <a:pPr marL="0" indent="0">
              <a:lnSpc>
                <a:spcPts val="1300"/>
              </a:lnSpc>
              <a:buNone/>
            </a:pPr>
            <a:r>
              <a:rPr lang="en-US" sz="1200" b="1" dirty="0">
                <a:solidFill>
                  <a:srgbClr val="1A1A1A"/>
                </a:solidFill>
                <a:latin typeface="Arial" pitchFamily="34" charset="0"/>
                <a:ea typeface="Arial" pitchFamily="34" charset="-122"/>
                <a:cs typeface="Arial" pitchFamily="34" charset="-120"/>
              </a:rPr>
              <a:t>δ crosses the deployed Δ</a:t>
            </a:r>
            <a:endParaRPr lang="en-US" sz="1200" dirty="0"/>
          </a:p>
          <a:p>
            <a:pPr marL="0" indent="0">
              <a:lnSpc>
                <a:spcPts val="1300"/>
              </a:lnSpc>
              <a:buNone/>
            </a:pPr>
            <a:r>
              <a:rPr lang="en-US" sz="1050">
                <a:solidFill>
                  <a:srgbClr val="404040"/>
                </a:solidFill>
                <a:latin typeface="Arial" pitchFamily="34" charset="0"/>
                <a:ea typeface="Arial" pitchFamily="34" charset="-122"/>
                <a:cs typeface="Arial" pitchFamily="34" charset="-120"/>
              </a:rPr>
              <a:t>telemetry </a:t>
            </a:r>
            <a:r>
              <a:rPr lang="en-US" sz="1050" dirty="0">
                <a:solidFill>
                  <a:srgbClr val="404040"/>
                </a:solidFill>
                <a:latin typeface="Arial" pitchFamily="34" charset="0"/>
                <a:ea typeface="Arial" pitchFamily="34" charset="-122"/>
                <a:cs typeface="Arial" pitchFamily="34" charset="-120"/>
              </a:rPr>
              <a:t>report</a:t>
            </a:r>
            <a:endParaRPr lang="en-US" dirty="0"/>
          </a:p>
        </p:txBody>
      </p:sp>
      <p:sp>
        <p:nvSpPr>
          <p:cNvPr id="20" name="Shape 7">
            <a:extLst>
              <a:ext uri="{FF2B5EF4-FFF2-40B4-BE49-F238E27FC236}">
                <a16:creationId xmlns:a16="http://schemas.microsoft.com/office/drawing/2014/main" id="{5BCB1328-A081-D085-D737-62386C6B3478}"/>
              </a:ext>
            </a:extLst>
          </p:cNvPr>
          <p:cNvSpPr/>
          <p:nvPr/>
        </p:nvSpPr>
        <p:spPr>
          <a:xfrm>
            <a:off x="995892" y="3851132"/>
            <a:ext cx="2971800" cy="512064"/>
          </a:xfrm>
          <a:prstGeom prst="roundRect">
            <a:avLst>
              <a:gd name="adj" fmla="val 10714"/>
            </a:avLst>
          </a:prstGeom>
          <a:solidFill>
            <a:srgbClr val="ECF4E6"/>
          </a:solidFill>
          <a:ln w="15875">
            <a:solidFill>
              <a:srgbClr val="1A1A1A"/>
            </a:solidFill>
            <a:prstDash val="solid"/>
          </a:ln>
        </p:spPr>
        <p:txBody>
          <a:bodyPr/>
          <a:lstStyle/>
          <a:p>
            <a:endParaRPr lang="en-US"/>
          </a:p>
        </p:txBody>
      </p:sp>
      <p:sp>
        <p:nvSpPr>
          <p:cNvPr id="21" name="Text 8">
            <a:extLst>
              <a:ext uri="{FF2B5EF4-FFF2-40B4-BE49-F238E27FC236}">
                <a16:creationId xmlns:a16="http://schemas.microsoft.com/office/drawing/2014/main" id="{463A3F2F-E9CA-EDAF-420D-8D2B2B66D01A}"/>
              </a:ext>
            </a:extLst>
          </p:cNvPr>
          <p:cNvSpPr/>
          <p:nvPr/>
        </p:nvSpPr>
        <p:spPr>
          <a:xfrm>
            <a:off x="1105620" y="3851132"/>
            <a:ext cx="2752344" cy="512064"/>
          </a:xfrm>
          <a:prstGeom prst="rect">
            <a:avLst/>
          </a:prstGeom>
          <a:noFill/>
          <a:ln/>
        </p:spPr>
        <p:txBody>
          <a:bodyPr wrap="square" lIns="0" tIns="0" rIns="0" bIns="0" rtlCol="0" anchor="ctr"/>
          <a:lstStyle/>
          <a:p>
            <a:pPr marL="0" indent="0">
              <a:lnSpc>
                <a:spcPts val="1300"/>
              </a:lnSpc>
              <a:buNone/>
            </a:pPr>
            <a:r>
              <a:rPr lang="en-US" sz="1200" b="1" dirty="0">
                <a:solidFill>
                  <a:srgbClr val="1A1A1A"/>
                </a:solidFill>
                <a:latin typeface="Arial" pitchFamily="34" charset="0"/>
                <a:ea typeface="Arial" pitchFamily="34" charset="-122"/>
                <a:cs typeface="Arial" pitchFamily="34" charset="-120"/>
              </a:rPr>
              <a:t>report resets “last reported”</a:t>
            </a:r>
            <a:endParaRPr lang="en-US" sz="1200" dirty="0"/>
          </a:p>
          <a:p>
            <a:pPr marL="0" indent="0">
              <a:lnSpc>
                <a:spcPts val="1300"/>
              </a:lnSpc>
              <a:buNone/>
            </a:pPr>
            <a:r>
              <a:rPr lang="en-US" sz="1200" dirty="0">
                <a:solidFill>
                  <a:srgbClr val="404040"/>
                </a:solidFill>
                <a:latin typeface="Arial" pitchFamily="34" charset="0"/>
                <a:ea typeface="Arial" pitchFamily="34" charset="-122"/>
                <a:cs typeface="Arial" pitchFamily="34" charset="-120"/>
              </a:rPr>
              <a:t>δ starts over from here</a:t>
            </a:r>
            <a:endParaRPr lang="en-US" sz="1800" dirty="0"/>
          </a:p>
        </p:txBody>
      </p:sp>
      <p:sp>
        <p:nvSpPr>
          <p:cNvPr id="22" name="Shape 9">
            <a:extLst>
              <a:ext uri="{FF2B5EF4-FFF2-40B4-BE49-F238E27FC236}">
                <a16:creationId xmlns:a16="http://schemas.microsoft.com/office/drawing/2014/main" id="{159B639F-6256-C34C-41D5-EA937A57E439}"/>
              </a:ext>
            </a:extLst>
          </p:cNvPr>
          <p:cNvSpPr/>
          <p:nvPr/>
        </p:nvSpPr>
        <p:spPr>
          <a:xfrm>
            <a:off x="2481792" y="2790428"/>
            <a:ext cx="0" cy="219456"/>
          </a:xfrm>
          <a:prstGeom prst="line">
            <a:avLst/>
          </a:prstGeom>
          <a:noFill/>
          <a:ln w="15875">
            <a:solidFill>
              <a:srgbClr val="1A1A1A"/>
            </a:solidFill>
            <a:prstDash val="solid"/>
            <a:tailEnd type="triangle"/>
          </a:ln>
        </p:spPr>
        <p:txBody>
          <a:bodyPr/>
          <a:lstStyle/>
          <a:p>
            <a:endParaRPr lang="en-US"/>
          </a:p>
        </p:txBody>
      </p:sp>
      <p:sp>
        <p:nvSpPr>
          <p:cNvPr id="23" name="Shape 10">
            <a:extLst>
              <a:ext uri="{FF2B5EF4-FFF2-40B4-BE49-F238E27FC236}">
                <a16:creationId xmlns:a16="http://schemas.microsoft.com/office/drawing/2014/main" id="{33B4D063-13F3-1869-FFAF-D663E87A7B93}"/>
              </a:ext>
            </a:extLst>
          </p:cNvPr>
          <p:cNvSpPr/>
          <p:nvPr/>
        </p:nvSpPr>
        <p:spPr>
          <a:xfrm>
            <a:off x="2481792" y="3595100"/>
            <a:ext cx="0" cy="219456"/>
          </a:xfrm>
          <a:prstGeom prst="line">
            <a:avLst/>
          </a:prstGeom>
          <a:noFill/>
          <a:ln w="15875">
            <a:solidFill>
              <a:srgbClr val="1A1A1A"/>
            </a:solidFill>
            <a:prstDash val="solid"/>
            <a:tailEnd type="triangle"/>
          </a:ln>
        </p:spPr>
        <p:txBody>
          <a:bodyPr/>
          <a:lstStyle/>
          <a:p>
            <a:endParaRPr lang="en-US"/>
          </a:p>
        </p:txBody>
      </p:sp>
      <p:sp>
        <p:nvSpPr>
          <p:cNvPr id="24" name="Shape 11">
            <a:extLst>
              <a:ext uri="{FF2B5EF4-FFF2-40B4-BE49-F238E27FC236}">
                <a16:creationId xmlns:a16="http://schemas.microsoft.com/office/drawing/2014/main" id="{31B3C7FE-2D41-1B67-8B77-092CF00510A5}"/>
              </a:ext>
            </a:extLst>
          </p:cNvPr>
          <p:cNvSpPr/>
          <p:nvPr/>
        </p:nvSpPr>
        <p:spPr>
          <a:xfrm>
            <a:off x="602700" y="4107164"/>
            <a:ext cx="393192" cy="0"/>
          </a:xfrm>
          <a:prstGeom prst="line">
            <a:avLst/>
          </a:prstGeom>
          <a:noFill/>
          <a:ln w="19050">
            <a:solidFill>
              <a:schemeClr val="tx1"/>
            </a:solidFill>
            <a:prstDash val="solid"/>
            <a:headEnd type="none"/>
          </a:ln>
        </p:spPr>
        <p:txBody>
          <a:bodyPr/>
          <a:lstStyle/>
          <a:p>
            <a:endParaRPr lang="en-US"/>
          </a:p>
        </p:txBody>
      </p:sp>
      <p:sp>
        <p:nvSpPr>
          <p:cNvPr id="25" name="Shape 12">
            <a:extLst>
              <a:ext uri="{FF2B5EF4-FFF2-40B4-BE49-F238E27FC236}">
                <a16:creationId xmlns:a16="http://schemas.microsoft.com/office/drawing/2014/main" id="{0D06BEBC-C062-7A62-84D3-9640B02654DF}"/>
              </a:ext>
            </a:extLst>
          </p:cNvPr>
          <p:cNvSpPr/>
          <p:nvPr/>
        </p:nvSpPr>
        <p:spPr>
          <a:xfrm>
            <a:off x="602700" y="2497820"/>
            <a:ext cx="0" cy="1609344"/>
          </a:xfrm>
          <a:prstGeom prst="line">
            <a:avLst/>
          </a:prstGeom>
          <a:noFill/>
          <a:ln w="19050">
            <a:solidFill>
              <a:schemeClr val="tx1"/>
            </a:solidFill>
            <a:prstDash val="solid"/>
          </a:ln>
        </p:spPr>
        <p:txBody>
          <a:bodyPr/>
          <a:lstStyle/>
          <a:p>
            <a:endParaRPr lang="en-US"/>
          </a:p>
        </p:txBody>
      </p:sp>
      <p:sp>
        <p:nvSpPr>
          <p:cNvPr id="26" name="Shape 13">
            <a:extLst>
              <a:ext uri="{FF2B5EF4-FFF2-40B4-BE49-F238E27FC236}">
                <a16:creationId xmlns:a16="http://schemas.microsoft.com/office/drawing/2014/main" id="{18AC3D24-8645-6E70-9859-BB7CC59D3ACB}"/>
              </a:ext>
            </a:extLst>
          </p:cNvPr>
          <p:cNvSpPr/>
          <p:nvPr/>
        </p:nvSpPr>
        <p:spPr>
          <a:xfrm>
            <a:off x="602700" y="2497820"/>
            <a:ext cx="393192" cy="0"/>
          </a:xfrm>
          <a:prstGeom prst="line">
            <a:avLst/>
          </a:prstGeom>
          <a:noFill/>
          <a:ln w="19050">
            <a:solidFill>
              <a:schemeClr val="tx1"/>
            </a:solidFill>
            <a:prstDash val="solid"/>
            <a:tailEnd type="triangle"/>
          </a:ln>
        </p:spPr>
        <p:txBody>
          <a:bodyPr/>
          <a:lstStyle/>
          <a:p>
            <a:endParaRPr lang="en-US"/>
          </a:p>
        </p:txBody>
      </p:sp>
      <p:sp>
        <p:nvSpPr>
          <p:cNvPr id="27" name="Text 14">
            <a:extLst>
              <a:ext uri="{FF2B5EF4-FFF2-40B4-BE49-F238E27FC236}">
                <a16:creationId xmlns:a16="http://schemas.microsoft.com/office/drawing/2014/main" id="{A690E609-3186-3280-4B04-F477BF0E8518}"/>
              </a:ext>
            </a:extLst>
          </p:cNvPr>
          <p:cNvSpPr/>
          <p:nvPr/>
        </p:nvSpPr>
        <p:spPr>
          <a:xfrm>
            <a:off x="447252" y="4546076"/>
            <a:ext cx="4114800" cy="237744"/>
          </a:xfrm>
          <a:prstGeom prst="rect">
            <a:avLst/>
          </a:prstGeom>
          <a:noFill/>
          <a:ln/>
        </p:spPr>
        <p:txBody>
          <a:bodyPr wrap="square" lIns="0" tIns="0" rIns="0" bIns="0" rtlCol="0" anchor="ctr"/>
          <a:lstStyle/>
          <a:p>
            <a:pPr marL="0" indent="0">
              <a:buNone/>
            </a:pPr>
            <a:r>
              <a:rPr lang="en-US" dirty="0">
                <a:solidFill>
                  <a:srgbClr val="404040"/>
                </a:solidFill>
                <a:latin typeface="Arial" pitchFamily="34" charset="0"/>
                <a:ea typeface="Arial" pitchFamily="34" charset="-122"/>
                <a:cs typeface="Arial" pitchFamily="34" charset="-120"/>
              </a:rPr>
              <a:t>the distribution of δ depends on which Δ is deployed</a:t>
            </a:r>
            <a:endParaRPr lang="en-US" dirty="0"/>
          </a:p>
        </p:txBody>
      </p:sp>
      <p:sp>
        <p:nvSpPr>
          <p:cNvPr id="28" name="Text 15">
            <a:extLst>
              <a:ext uri="{FF2B5EF4-FFF2-40B4-BE49-F238E27FC236}">
                <a16:creationId xmlns:a16="http://schemas.microsoft.com/office/drawing/2014/main" id="{EA622036-45F3-548A-5158-6619E6DD5151}"/>
              </a:ext>
            </a:extLst>
          </p:cNvPr>
          <p:cNvSpPr/>
          <p:nvPr/>
        </p:nvSpPr>
        <p:spPr>
          <a:xfrm>
            <a:off x="4882092" y="1912604"/>
            <a:ext cx="3931920" cy="237744"/>
          </a:xfrm>
          <a:prstGeom prst="rect">
            <a:avLst/>
          </a:prstGeom>
          <a:noFill/>
          <a:ln/>
        </p:spPr>
        <p:txBody>
          <a:bodyPr wrap="square" lIns="0" tIns="0" rIns="0" bIns="0" rtlCol="0" anchor="ctr"/>
          <a:lstStyle/>
          <a:p>
            <a:pPr marL="0" indent="0">
              <a:buNone/>
            </a:pPr>
            <a:r>
              <a:rPr lang="en-US" b="1"/>
              <a:t>The Consequence?</a:t>
            </a:r>
            <a:endParaRPr lang="en-US" b="1" dirty="0"/>
          </a:p>
        </p:txBody>
      </p:sp>
      <p:sp>
        <p:nvSpPr>
          <p:cNvPr id="29" name="Text 16">
            <a:extLst>
              <a:ext uri="{FF2B5EF4-FFF2-40B4-BE49-F238E27FC236}">
                <a16:creationId xmlns:a16="http://schemas.microsoft.com/office/drawing/2014/main" id="{ABA14064-2845-819D-F0AD-C7DC0CF49146}"/>
              </a:ext>
            </a:extLst>
          </p:cNvPr>
          <p:cNvSpPr/>
          <p:nvPr/>
        </p:nvSpPr>
        <p:spPr>
          <a:xfrm>
            <a:off x="4882092" y="2223500"/>
            <a:ext cx="3931920" cy="1554480"/>
          </a:xfrm>
          <a:prstGeom prst="rect">
            <a:avLst/>
          </a:prstGeom>
          <a:noFill/>
          <a:ln>
            <a:noFill/>
          </a:ln>
        </p:spPr>
        <p:txBody>
          <a:bodyPr wrap="square" lIns="0" tIns="0" rIns="0" bIns="0" rtlCol="0" anchor="ctr"/>
          <a:lstStyle/>
          <a:p>
            <a:pPr marL="0" indent="0">
              <a:lnSpc>
                <a:spcPts val="1600"/>
              </a:lnSpc>
              <a:buNone/>
            </a:pPr>
            <a:r>
              <a:rPr lang="en-US" dirty="0">
                <a:solidFill>
                  <a:schemeClr val="tx1"/>
                </a:solidFill>
                <a:latin typeface="Arial" pitchFamily="34" charset="0"/>
                <a:ea typeface="Arial" pitchFamily="34" charset="-122"/>
                <a:cs typeface="Arial" pitchFamily="34" charset="-120"/>
              </a:rPr>
              <a:t>Data under Δ = 2 describes δ only under Δ = 2.</a:t>
            </a:r>
            <a:endParaRPr lang="en-US" dirty="0">
              <a:solidFill>
                <a:schemeClr val="tx1"/>
              </a:solidFill>
            </a:endParaRPr>
          </a:p>
          <a:p>
            <a:pPr marL="0" indent="0">
              <a:lnSpc>
                <a:spcPts val="1600"/>
              </a:lnSpc>
              <a:buNone/>
            </a:pPr>
            <a:endParaRPr lang="en-US" dirty="0">
              <a:solidFill>
                <a:schemeClr val="tx1"/>
              </a:solidFill>
            </a:endParaRPr>
          </a:p>
          <a:p>
            <a:pPr marL="0" indent="0">
              <a:lnSpc>
                <a:spcPts val="1600"/>
              </a:lnSpc>
              <a:buNone/>
            </a:pPr>
            <a:r>
              <a:rPr lang="en-US" dirty="0">
                <a:solidFill>
                  <a:schemeClr val="tx1"/>
                </a:solidFill>
                <a:latin typeface="Arial" pitchFamily="34" charset="0"/>
                <a:ea typeface="Arial" pitchFamily="34" charset="-122"/>
                <a:cs typeface="Arial" pitchFamily="34" charset="-120"/>
              </a:rPr>
              <a:t>A different Δ changes when resets happen. The whole distribution of δ changes with it.</a:t>
            </a:r>
            <a:endParaRPr lang="en-US" dirty="0">
              <a:solidFill>
                <a:schemeClr val="tx1"/>
              </a:solidFill>
            </a:endParaRPr>
          </a:p>
          <a:p>
            <a:pPr marL="0" indent="0">
              <a:lnSpc>
                <a:spcPts val="1600"/>
              </a:lnSpc>
              <a:buNone/>
            </a:pPr>
            <a:endParaRPr lang="en-US" dirty="0">
              <a:solidFill>
                <a:schemeClr val="tx1"/>
              </a:solidFill>
            </a:endParaRPr>
          </a:p>
          <a:p>
            <a:pPr marL="0" indent="0">
              <a:lnSpc>
                <a:spcPts val="1600"/>
              </a:lnSpc>
              <a:buNone/>
            </a:pPr>
            <a:r>
              <a:rPr lang="en-US" dirty="0">
                <a:solidFill>
                  <a:schemeClr val="tx1"/>
                </a:solidFill>
                <a:latin typeface="Arial" pitchFamily="34" charset="0"/>
                <a:ea typeface="Arial" pitchFamily="34" charset="-122"/>
                <a:cs typeface="Arial" pitchFamily="34" charset="-120"/>
              </a:rPr>
              <a:t>And trying candidate Δ values live risks SLA violations during exploration.</a:t>
            </a:r>
            <a:endParaRPr lang="en-US" dirty="0">
              <a:solidFill>
                <a:schemeClr val="tx1"/>
              </a:solidFill>
            </a:endParaRPr>
          </a:p>
        </p:txBody>
      </p:sp>
      <p:sp>
        <p:nvSpPr>
          <p:cNvPr id="32" name="Text 15">
            <a:extLst>
              <a:ext uri="{FF2B5EF4-FFF2-40B4-BE49-F238E27FC236}">
                <a16:creationId xmlns:a16="http://schemas.microsoft.com/office/drawing/2014/main" id="{6CD0C748-EA54-EF2E-2371-9A7BFEF8EFF9}"/>
              </a:ext>
            </a:extLst>
          </p:cNvPr>
          <p:cNvSpPr/>
          <p:nvPr/>
        </p:nvSpPr>
        <p:spPr>
          <a:xfrm>
            <a:off x="950172" y="1912604"/>
            <a:ext cx="3017520" cy="237744"/>
          </a:xfrm>
          <a:prstGeom prst="rect">
            <a:avLst/>
          </a:prstGeom>
          <a:noFill/>
          <a:ln/>
        </p:spPr>
        <p:txBody>
          <a:bodyPr wrap="square" lIns="0" tIns="0" rIns="0" bIns="0" rtlCol="0" anchor="ctr"/>
          <a:lstStyle/>
          <a:p>
            <a:pPr marL="0" indent="0">
              <a:buNone/>
            </a:pPr>
            <a:r>
              <a:rPr lang="en-US" b="1"/>
              <a:t>Change is defined by its own past</a:t>
            </a:r>
            <a:endParaRPr lang="en-US" b="1" dirty="0"/>
          </a:p>
        </p:txBody>
      </p:sp>
    </p:spTree>
    <p:extLst>
      <p:ext uri="{BB962C8B-B14F-4D97-AF65-F5344CB8AC3E}">
        <p14:creationId xmlns:p14="http://schemas.microsoft.com/office/powerpoint/2010/main" val="88144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0" grpId="0" animBg="1"/>
      <p:bldP spid="21" grpId="0" animBg="1"/>
      <p:bldP spid="22" grpId="0" animBg="1"/>
      <p:bldP spid="23" grpId="0" animBg="1"/>
      <p:bldP spid="24" grpId="0" animBg="1"/>
      <p:bldP spid="25" grpId="0" animBg="1"/>
      <p:bldP spid="26" grpId="0" animBg="1"/>
      <p:bldP spid="27"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8B077-FF6D-C1FE-D850-8A932F8CB3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C4855E-C4AF-55F9-33D7-A493405E59B7}"/>
              </a:ext>
            </a:extLst>
          </p:cNvPr>
          <p:cNvSpPr>
            <a:spLocks noGrp="1"/>
          </p:cNvSpPr>
          <p:nvPr>
            <p:ph type="title"/>
          </p:nvPr>
        </p:nvSpPr>
        <p:spPr/>
        <p:txBody>
          <a:bodyPr>
            <a:normAutofit fontScale="90000"/>
          </a:bodyPr>
          <a:lstStyle/>
          <a:p>
            <a:r>
              <a:rPr lang="en-CA" dirty="0"/>
              <a:t>Sidestepping the cycle: learn d, simulate β</a:t>
            </a:r>
          </a:p>
        </p:txBody>
      </p:sp>
      <p:sp>
        <p:nvSpPr>
          <p:cNvPr id="3" name="Text Placeholder 2">
            <a:extLst>
              <a:ext uri="{FF2B5EF4-FFF2-40B4-BE49-F238E27FC236}">
                <a16:creationId xmlns:a16="http://schemas.microsoft.com/office/drawing/2014/main" id="{E7B36D9F-FB25-066D-9466-7373EB089873}"/>
              </a:ext>
            </a:extLst>
          </p:cNvPr>
          <p:cNvSpPr>
            <a:spLocks noGrp="1"/>
          </p:cNvSpPr>
          <p:nvPr>
            <p:ph type="body" idx="1"/>
          </p:nvPr>
        </p:nvSpPr>
        <p:spPr>
          <a:xfrm>
            <a:off x="311700" y="1152475"/>
            <a:ext cx="4728386" cy="3416400"/>
          </a:xfrm>
        </p:spPr>
        <p:txBody>
          <a:bodyPr/>
          <a:lstStyle/>
          <a:p>
            <a:r>
              <a:rPr lang="en-US" sz="1600">
                <a:solidFill>
                  <a:srgbClr val="1A1A1A"/>
                </a:solidFill>
                <a:latin typeface="Arial" pitchFamily="34" charset="0"/>
                <a:ea typeface="Arial" pitchFamily="34" charset="-122"/>
                <a:cs typeface="Arial" pitchFamily="34" charset="-120"/>
              </a:rPr>
              <a:t>Learn the distribution of per-packet metric differences d at each switch</a:t>
            </a:r>
            <a:endParaRPr lang="en-US" sz="1600"/>
          </a:p>
          <a:p>
            <a:r>
              <a:rPr lang="en-US" sz="1600">
                <a:solidFill>
                  <a:srgbClr val="1A1A1A"/>
                </a:solidFill>
                <a:latin typeface="Arial" pitchFamily="34" charset="0"/>
                <a:ea typeface="Arial" pitchFamily="34" charset="-122"/>
                <a:cs typeface="Arial" pitchFamily="34" charset="-120"/>
              </a:rPr>
              <a:t>Simulate how d accumulates until it crosses Δ: a proxy for the real change δ</a:t>
            </a:r>
            <a:endParaRPr lang="en-CA" sz="1600" dirty="0">
              <a:solidFill>
                <a:srgbClr val="1A1A1A"/>
              </a:solidFill>
              <a:latin typeface="Arial" pitchFamily="34" charset="0"/>
              <a:ea typeface="Arial" pitchFamily="34" charset="-122"/>
              <a:cs typeface="Arial" pitchFamily="34" charset="-120"/>
            </a:endParaRPr>
          </a:p>
          <a:p>
            <a:r>
              <a:rPr lang="en-US" sz="1600">
                <a:solidFill>
                  <a:srgbClr val="1A1A1A"/>
                </a:solidFill>
                <a:latin typeface="Arial" pitchFamily="34" charset="0"/>
                <a:ea typeface="Arial" pitchFamily="34" charset="-122"/>
                <a:cs typeface="Arial" pitchFamily="34" charset="-120"/>
              </a:rPr>
              <a:t>Derive β(Δ) = P(change &gt; Δ) i.e., the shaded tail of that distribution</a:t>
            </a:r>
            <a:endParaRPr lang="en-US" sz="1600"/>
          </a:p>
          <a:p>
            <a:endParaRPr lang="en-US" sz="1600"/>
          </a:p>
        </p:txBody>
      </p:sp>
      <p:grpSp>
        <p:nvGrpSpPr>
          <p:cNvPr id="4" name="Group 3">
            <a:extLst>
              <a:ext uri="{FF2B5EF4-FFF2-40B4-BE49-F238E27FC236}">
                <a16:creationId xmlns:a16="http://schemas.microsoft.com/office/drawing/2014/main" id="{2A43F3FE-6464-07F7-1F1F-4772B99713BD}"/>
              </a:ext>
            </a:extLst>
          </p:cNvPr>
          <p:cNvGrpSpPr/>
          <p:nvPr/>
        </p:nvGrpSpPr>
        <p:grpSpPr>
          <a:xfrm>
            <a:off x="5878286" y="1017725"/>
            <a:ext cx="2702313" cy="1858047"/>
            <a:chOff x="5878286" y="1017725"/>
            <a:chExt cx="2702313" cy="1858047"/>
          </a:xfrm>
        </p:grpSpPr>
        <p:pic>
          <p:nvPicPr>
            <p:cNvPr id="5" name="Picture 4" descr="A graph of a diagram&#10;&#10;AI-generated content may be incorrect.">
              <a:extLst>
                <a:ext uri="{FF2B5EF4-FFF2-40B4-BE49-F238E27FC236}">
                  <a16:creationId xmlns:a16="http://schemas.microsoft.com/office/drawing/2014/main" id="{E3EE18AE-07BA-618B-55D2-CF987C7D536B}"/>
                </a:ext>
              </a:extLst>
            </p:cNvPr>
            <p:cNvPicPr>
              <a:picLocks noChangeAspect="1"/>
            </p:cNvPicPr>
            <p:nvPr/>
          </p:nvPicPr>
          <p:blipFill>
            <a:blip r:embed="rId3"/>
            <a:srcRect r="50084"/>
            <a:stretch>
              <a:fillRect/>
            </a:stretch>
          </p:blipFill>
          <p:spPr>
            <a:xfrm>
              <a:off x="5878286" y="1017725"/>
              <a:ext cx="2410788" cy="1704159"/>
            </a:xfrm>
            <a:prstGeom prst="rect">
              <a:avLst/>
            </a:prstGeom>
          </p:spPr>
        </p:pic>
        <p:sp>
          <p:nvSpPr>
            <p:cNvPr id="8" name="TextBox 7">
              <a:extLst>
                <a:ext uri="{FF2B5EF4-FFF2-40B4-BE49-F238E27FC236}">
                  <a16:creationId xmlns:a16="http://schemas.microsoft.com/office/drawing/2014/main" id="{C309C522-A50C-8D84-ABBE-397A8AD3ACB1}"/>
                </a:ext>
              </a:extLst>
            </p:cNvPr>
            <p:cNvSpPr txBox="1"/>
            <p:nvPr/>
          </p:nvSpPr>
          <p:spPr>
            <a:xfrm>
              <a:off x="5878286" y="2567995"/>
              <a:ext cx="2702313" cy="307777"/>
            </a:xfrm>
            <a:prstGeom prst="rect">
              <a:avLst/>
            </a:prstGeom>
            <a:noFill/>
          </p:spPr>
          <p:txBody>
            <a:bodyPr wrap="square">
              <a:spAutoFit/>
            </a:bodyPr>
            <a:lstStyle/>
            <a:p>
              <a:pPr algn="ctr"/>
              <a:r>
                <a:rPr lang="en-CA"/>
                <a:t>Accumulate d until it crosses </a:t>
              </a:r>
              <a:r>
                <a:rPr lang="el-GR"/>
                <a:t>Δ</a:t>
              </a:r>
              <a:endParaRPr lang="en-CA" dirty="0"/>
            </a:p>
          </p:txBody>
        </p:sp>
      </p:grpSp>
      <p:grpSp>
        <p:nvGrpSpPr>
          <p:cNvPr id="7" name="Group 6">
            <a:extLst>
              <a:ext uri="{FF2B5EF4-FFF2-40B4-BE49-F238E27FC236}">
                <a16:creationId xmlns:a16="http://schemas.microsoft.com/office/drawing/2014/main" id="{007689AB-D5FB-6E48-1857-BB9F1214E3E7}"/>
              </a:ext>
            </a:extLst>
          </p:cNvPr>
          <p:cNvGrpSpPr/>
          <p:nvPr/>
        </p:nvGrpSpPr>
        <p:grpSpPr>
          <a:xfrm>
            <a:off x="5878286" y="2927959"/>
            <a:ext cx="3053310" cy="1948693"/>
            <a:chOff x="5878286" y="2927959"/>
            <a:chExt cx="3053310" cy="1948693"/>
          </a:xfrm>
        </p:grpSpPr>
        <p:pic>
          <p:nvPicPr>
            <p:cNvPr id="6" name="Picture 5" descr="A graph of a diagram&#10;&#10;AI-generated content may be incorrect.">
              <a:extLst>
                <a:ext uri="{FF2B5EF4-FFF2-40B4-BE49-F238E27FC236}">
                  <a16:creationId xmlns:a16="http://schemas.microsoft.com/office/drawing/2014/main" id="{86317846-54F7-1004-9725-BB9D788DC4D0}"/>
                </a:ext>
              </a:extLst>
            </p:cNvPr>
            <p:cNvPicPr>
              <a:picLocks noChangeAspect="1"/>
            </p:cNvPicPr>
            <p:nvPr/>
          </p:nvPicPr>
          <p:blipFill>
            <a:blip r:embed="rId3"/>
            <a:srcRect l="50084"/>
            <a:stretch>
              <a:fillRect/>
            </a:stretch>
          </p:blipFill>
          <p:spPr>
            <a:xfrm>
              <a:off x="6070516" y="2927959"/>
              <a:ext cx="2410788" cy="1704159"/>
            </a:xfrm>
            <a:prstGeom prst="rect">
              <a:avLst/>
            </a:prstGeom>
          </p:spPr>
        </p:pic>
        <p:sp>
          <p:nvSpPr>
            <p:cNvPr id="10" name="TextBox 9">
              <a:extLst>
                <a:ext uri="{FF2B5EF4-FFF2-40B4-BE49-F238E27FC236}">
                  <a16:creationId xmlns:a16="http://schemas.microsoft.com/office/drawing/2014/main" id="{9FBBFBD6-E819-40D2-AC31-D89E198F6299}"/>
                </a:ext>
              </a:extLst>
            </p:cNvPr>
            <p:cNvSpPr txBox="1"/>
            <p:nvPr/>
          </p:nvSpPr>
          <p:spPr>
            <a:xfrm>
              <a:off x="5878286" y="4568875"/>
              <a:ext cx="3053310" cy="307777"/>
            </a:xfrm>
            <a:prstGeom prst="rect">
              <a:avLst/>
            </a:prstGeom>
            <a:noFill/>
          </p:spPr>
          <p:txBody>
            <a:bodyPr wrap="square">
              <a:spAutoFit/>
            </a:bodyPr>
            <a:lstStyle/>
            <a:p>
              <a:pPr marL="0" indent="0" algn="ctr">
                <a:buNone/>
              </a:pPr>
              <a:r>
                <a:rPr lang="en-US">
                  <a:solidFill>
                    <a:schemeClr val="tx1"/>
                  </a:solidFill>
                  <a:latin typeface="Arial" pitchFamily="34" charset="0"/>
                  <a:ea typeface="Arial" pitchFamily="34" charset="-122"/>
                  <a:cs typeface="Arial" pitchFamily="34" charset="-120"/>
                </a:rPr>
                <a:t>β(Δ) = shaded tail = P(change &gt; Δ)</a:t>
              </a:r>
              <a:endParaRPr lang="en-US" dirty="0">
                <a:solidFill>
                  <a:schemeClr val="tx1"/>
                </a:solidFill>
              </a:endParaRPr>
            </a:p>
          </p:txBody>
        </p:sp>
      </p:grpSp>
      <p:sp>
        <p:nvSpPr>
          <p:cNvPr id="18" name="Text 5">
            <a:extLst>
              <a:ext uri="{FF2B5EF4-FFF2-40B4-BE49-F238E27FC236}">
                <a16:creationId xmlns:a16="http://schemas.microsoft.com/office/drawing/2014/main" id="{7A364459-BF33-4DC5-1DED-C67C256482DC}"/>
              </a:ext>
            </a:extLst>
          </p:cNvPr>
          <p:cNvSpPr/>
          <p:nvPr/>
        </p:nvSpPr>
        <p:spPr>
          <a:xfrm>
            <a:off x="1005840" y="3931920"/>
            <a:ext cx="7132320" cy="658368"/>
          </a:xfrm>
          <a:prstGeom prst="rect">
            <a:avLst/>
          </a:prstGeom>
          <a:noFill/>
          <a:ln/>
        </p:spPr>
        <p:txBody>
          <a:bodyPr wrap="square" lIns="0" tIns="0" rIns="0" bIns="0" rtlCol="0" anchor="ctr"/>
          <a:lstStyle/>
          <a:p>
            <a:pPr marL="0" indent="0" algn="ctr">
              <a:buNone/>
            </a:pPr>
            <a:endParaRPr lang="en-US" sz="1400" dirty="0">
              <a:solidFill>
                <a:schemeClr val="tx1"/>
              </a:solidFill>
            </a:endParaRPr>
          </a:p>
        </p:txBody>
      </p:sp>
      <p:sp>
        <p:nvSpPr>
          <p:cNvPr id="19" name="Shape 4">
            <a:extLst>
              <a:ext uri="{FF2B5EF4-FFF2-40B4-BE49-F238E27FC236}">
                <a16:creationId xmlns:a16="http://schemas.microsoft.com/office/drawing/2014/main" id="{B1A99BC0-5525-D9A8-29AB-761F3716B104}"/>
              </a:ext>
            </a:extLst>
          </p:cNvPr>
          <p:cNvSpPr/>
          <p:nvPr/>
        </p:nvSpPr>
        <p:spPr>
          <a:xfrm>
            <a:off x="685800" y="3710892"/>
            <a:ext cx="4546516" cy="921225"/>
          </a:xfrm>
          <a:prstGeom prst="roundRect">
            <a:avLst>
              <a:gd name="adj" fmla="val 11111"/>
            </a:avLst>
          </a:prstGeom>
          <a:solidFill>
            <a:srgbClr val="FFFFFF"/>
          </a:solidFill>
          <a:ln w="25400">
            <a:solidFill>
              <a:srgbClr val="1A1A1A"/>
            </a:solidFill>
            <a:prstDash val="solid"/>
          </a:ln>
        </p:spPr>
        <p:txBody>
          <a:bodyPr/>
          <a:lstStyle/>
          <a:p>
            <a:r>
              <a:rPr lang="en-US" sz="1600">
                <a:solidFill>
                  <a:srgbClr val="1A1A1A"/>
                </a:solidFill>
                <a:latin typeface="Arial" pitchFamily="34" charset="0"/>
                <a:ea typeface="Arial" pitchFamily="34" charset="-122"/>
                <a:cs typeface="Arial" pitchFamily="34" charset="-120"/>
              </a:rPr>
              <a:t>Now the control plane can explore the accuracy–overhead trade-off offline. For </a:t>
            </a:r>
            <a:r>
              <a:rPr lang="en-US" sz="1600" b="1">
                <a:solidFill>
                  <a:srgbClr val="1A1A1A"/>
                </a:solidFill>
                <a:latin typeface="Arial" pitchFamily="34" charset="0"/>
                <a:ea typeface="Arial" pitchFamily="34" charset="-122"/>
                <a:cs typeface="Arial" pitchFamily="34" charset="-120"/>
              </a:rPr>
              <a:t>any Δ, without deploying it.</a:t>
            </a:r>
            <a:endParaRPr lang="en-US" sz="1600"/>
          </a:p>
          <a:p>
            <a:endParaRPr lang="en-US"/>
          </a:p>
        </p:txBody>
      </p:sp>
    </p:spTree>
    <p:extLst>
      <p:ext uri="{BB962C8B-B14F-4D97-AF65-F5344CB8AC3E}">
        <p14:creationId xmlns:p14="http://schemas.microsoft.com/office/powerpoint/2010/main" val="3382576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533D6-27EE-7341-173B-0326D7571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0CE262-C874-2B9B-790C-3189D58B8A2C}"/>
              </a:ext>
            </a:extLst>
          </p:cNvPr>
          <p:cNvSpPr>
            <a:spLocks noGrp="1"/>
          </p:cNvSpPr>
          <p:nvPr>
            <p:ph type="title"/>
          </p:nvPr>
        </p:nvSpPr>
        <p:spPr/>
        <p:txBody>
          <a:bodyPr>
            <a:normAutofit fontScale="90000"/>
          </a:bodyPr>
          <a:lstStyle/>
          <a:p>
            <a:r>
              <a:rPr lang="en-CA" dirty="0"/>
              <a:t>Does SLA-aware allocation improve the </a:t>
            </a:r>
            <a:r>
              <a:rPr lang="en-CA" dirty="0" err="1"/>
              <a:t>tradeoff</a:t>
            </a:r>
            <a:r>
              <a:rPr lang="en-CA" dirty="0"/>
              <a:t>?</a:t>
            </a:r>
          </a:p>
        </p:txBody>
      </p:sp>
      <p:sp>
        <p:nvSpPr>
          <p:cNvPr id="9" name="TextBox 8">
            <a:extLst>
              <a:ext uri="{FF2B5EF4-FFF2-40B4-BE49-F238E27FC236}">
                <a16:creationId xmlns:a16="http://schemas.microsoft.com/office/drawing/2014/main" id="{2AD5B73D-167D-00EE-C3F7-052CE3674D5A}"/>
              </a:ext>
            </a:extLst>
          </p:cNvPr>
          <p:cNvSpPr txBox="1"/>
          <p:nvPr/>
        </p:nvSpPr>
        <p:spPr>
          <a:xfrm>
            <a:off x="535259" y="4436865"/>
            <a:ext cx="8181278" cy="523220"/>
          </a:xfrm>
          <a:prstGeom prst="rect">
            <a:avLst/>
          </a:prstGeom>
          <a:noFill/>
        </p:spPr>
        <p:txBody>
          <a:bodyPr wrap="square">
            <a:spAutoFit/>
          </a:bodyPr>
          <a:lstStyle/>
          <a:p>
            <a:pPr algn="ctr"/>
            <a:r>
              <a:rPr lang="en-CA" b="1" dirty="0"/>
              <a:t>SliceScope’s adaptive control plane outperforms static baselines across workloads,</a:t>
            </a:r>
            <a:br>
              <a:rPr lang="en-CA" dirty="0"/>
            </a:br>
            <a:r>
              <a:rPr lang="en-CA" dirty="0"/>
              <a:t>cutting tolerance violations for critical slices (e.g., URLLC) by up to </a:t>
            </a:r>
            <a:r>
              <a:rPr lang="en-CA" b="1" dirty="0"/>
              <a:t>4.5x</a:t>
            </a:r>
            <a:r>
              <a:rPr lang="en-CA" dirty="0"/>
              <a:t> at similar or lower overhead.</a:t>
            </a:r>
          </a:p>
        </p:txBody>
      </p:sp>
      <p:pic>
        <p:nvPicPr>
          <p:cNvPr id="4" name="Picture 3" descr="A graph of different types of data&#10;&#10;AI-generated content may be incorrect.">
            <a:extLst>
              <a:ext uri="{FF2B5EF4-FFF2-40B4-BE49-F238E27FC236}">
                <a16:creationId xmlns:a16="http://schemas.microsoft.com/office/drawing/2014/main" id="{D9025248-F03D-6562-86BB-9050500C4B8E}"/>
              </a:ext>
            </a:extLst>
          </p:cNvPr>
          <p:cNvPicPr>
            <a:picLocks noChangeAspect="1"/>
          </p:cNvPicPr>
          <p:nvPr/>
        </p:nvPicPr>
        <p:blipFill>
          <a:blip r:embed="rId3"/>
          <a:stretch>
            <a:fillRect/>
          </a:stretch>
        </p:blipFill>
        <p:spPr>
          <a:xfrm>
            <a:off x="910683" y="1070294"/>
            <a:ext cx="7322634" cy="3262054"/>
          </a:xfrm>
          <a:prstGeom prst="rect">
            <a:avLst/>
          </a:prstGeom>
        </p:spPr>
      </p:pic>
    </p:spTree>
    <p:extLst>
      <p:ext uri="{BB962C8B-B14F-4D97-AF65-F5344CB8AC3E}">
        <p14:creationId xmlns:p14="http://schemas.microsoft.com/office/powerpoint/2010/main" val="291797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CB690-C0B6-54B6-43F4-295378E600D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8BBA7AB-C63C-1A29-7FD4-EE492FAD3A48}"/>
              </a:ext>
            </a:extLst>
          </p:cNvPr>
          <p:cNvSpPr>
            <a:spLocks noGrp="1"/>
          </p:cNvSpPr>
          <p:nvPr>
            <p:ph type="title"/>
          </p:nvPr>
        </p:nvSpPr>
        <p:spPr/>
        <p:txBody>
          <a:bodyPr>
            <a:normAutofit fontScale="90000"/>
          </a:bodyPr>
          <a:lstStyle/>
          <a:p>
            <a:r>
              <a:rPr lang="en-CA" dirty="0"/>
              <a:t>What is a network slice?</a:t>
            </a:r>
          </a:p>
        </p:txBody>
      </p:sp>
      <p:sp>
        <p:nvSpPr>
          <p:cNvPr id="11" name="Cloud 10">
            <a:extLst>
              <a:ext uri="{FF2B5EF4-FFF2-40B4-BE49-F238E27FC236}">
                <a16:creationId xmlns:a16="http://schemas.microsoft.com/office/drawing/2014/main" id="{FEB91A39-FD0D-D2FB-2B0B-B724314886AE}"/>
              </a:ext>
            </a:extLst>
          </p:cNvPr>
          <p:cNvSpPr/>
          <p:nvPr/>
        </p:nvSpPr>
        <p:spPr>
          <a:xfrm>
            <a:off x="1984188" y="1900704"/>
            <a:ext cx="1479663" cy="1134986"/>
          </a:xfrm>
          <a:prstGeom prst="cloud">
            <a:avLst/>
          </a:prstGeom>
          <a:ln>
            <a:solidFill>
              <a:schemeClr val="bg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2" name="Cloud 11">
            <a:extLst>
              <a:ext uri="{FF2B5EF4-FFF2-40B4-BE49-F238E27FC236}">
                <a16:creationId xmlns:a16="http://schemas.microsoft.com/office/drawing/2014/main" id="{6340862A-E781-F334-61BB-C92943E884AA}"/>
              </a:ext>
            </a:extLst>
          </p:cNvPr>
          <p:cNvSpPr/>
          <p:nvPr/>
        </p:nvSpPr>
        <p:spPr>
          <a:xfrm>
            <a:off x="6526236" y="1959065"/>
            <a:ext cx="1479663" cy="1134986"/>
          </a:xfrm>
          <a:prstGeom prst="cloud">
            <a:avLst/>
          </a:prstGeom>
          <a:ln>
            <a:solidFill>
              <a:schemeClr val="bg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3" name="Cloud 12">
            <a:extLst>
              <a:ext uri="{FF2B5EF4-FFF2-40B4-BE49-F238E27FC236}">
                <a16:creationId xmlns:a16="http://schemas.microsoft.com/office/drawing/2014/main" id="{57F564EB-CBDE-DA5B-A323-73C32FA2C85E}"/>
              </a:ext>
            </a:extLst>
          </p:cNvPr>
          <p:cNvSpPr/>
          <p:nvPr/>
        </p:nvSpPr>
        <p:spPr>
          <a:xfrm>
            <a:off x="4255212" y="1900704"/>
            <a:ext cx="1479663" cy="1134986"/>
          </a:xfrm>
          <a:prstGeom prst="cloud">
            <a:avLst/>
          </a:prstGeom>
          <a:ln>
            <a:solidFill>
              <a:schemeClr val="bg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18" name="TextBox 17">
            <a:extLst>
              <a:ext uri="{FF2B5EF4-FFF2-40B4-BE49-F238E27FC236}">
                <a16:creationId xmlns:a16="http://schemas.microsoft.com/office/drawing/2014/main" id="{2EC4CB1F-86D1-6247-34EC-565A4D6331F0}"/>
              </a:ext>
            </a:extLst>
          </p:cNvPr>
          <p:cNvSpPr txBox="1"/>
          <p:nvPr/>
        </p:nvSpPr>
        <p:spPr>
          <a:xfrm>
            <a:off x="2299785" y="3154654"/>
            <a:ext cx="1164066" cy="307777"/>
          </a:xfrm>
          <a:prstGeom prst="rect">
            <a:avLst/>
          </a:prstGeom>
          <a:noFill/>
        </p:spPr>
        <p:txBody>
          <a:bodyPr wrap="square" rtlCol="0">
            <a:spAutoFit/>
          </a:bodyPr>
          <a:lstStyle/>
          <a:p>
            <a:r>
              <a:rPr lang="en-CA" dirty="0">
                <a:solidFill>
                  <a:schemeClr val="tx1"/>
                </a:solidFill>
              </a:rPr>
              <a:t>Edge Cloud</a:t>
            </a:r>
          </a:p>
        </p:txBody>
      </p:sp>
      <p:sp>
        <p:nvSpPr>
          <p:cNvPr id="19" name="TextBox 18">
            <a:extLst>
              <a:ext uri="{FF2B5EF4-FFF2-40B4-BE49-F238E27FC236}">
                <a16:creationId xmlns:a16="http://schemas.microsoft.com/office/drawing/2014/main" id="{E04B0B8B-F1E6-8D49-B5BD-F5550F7352AF}"/>
              </a:ext>
            </a:extLst>
          </p:cNvPr>
          <p:cNvSpPr txBox="1"/>
          <p:nvPr/>
        </p:nvSpPr>
        <p:spPr>
          <a:xfrm>
            <a:off x="6811831" y="3190645"/>
            <a:ext cx="1393863" cy="307777"/>
          </a:xfrm>
          <a:prstGeom prst="rect">
            <a:avLst/>
          </a:prstGeom>
          <a:noFill/>
        </p:spPr>
        <p:txBody>
          <a:bodyPr wrap="square" rtlCol="0">
            <a:spAutoFit/>
          </a:bodyPr>
          <a:lstStyle/>
          <a:p>
            <a:r>
              <a:rPr lang="en-CA" dirty="0">
                <a:solidFill>
                  <a:schemeClr val="tx1"/>
                </a:solidFill>
              </a:rPr>
              <a:t>Central Cloud</a:t>
            </a:r>
          </a:p>
        </p:txBody>
      </p:sp>
      <p:sp>
        <p:nvSpPr>
          <p:cNvPr id="21" name="TextBox 20">
            <a:extLst>
              <a:ext uri="{FF2B5EF4-FFF2-40B4-BE49-F238E27FC236}">
                <a16:creationId xmlns:a16="http://schemas.microsoft.com/office/drawing/2014/main" id="{9854CB0F-13D5-0CB5-E851-56DF70CE0AA5}"/>
              </a:ext>
            </a:extLst>
          </p:cNvPr>
          <p:cNvSpPr txBox="1"/>
          <p:nvPr/>
        </p:nvSpPr>
        <p:spPr>
          <a:xfrm>
            <a:off x="4530149" y="3179718"/>
            <a:ext cx="1061033" cy="307777"/>
          </a:xfrm>
          <a:prstGeom prst="rect">
            <a:avLst/>
          </a:prstGeom>
          <a:noFill/>
        </p:spPr>
        <p:txBody>
          <a:bodyPr wrap="square" rtlCol="0">
            <a:spAutoFit/>
          </a:bodyPr>
          <a:lstStyle/>
          <a:p>
            <a:r>
              <a:rPr lang="en-CA" dirty="0">
                <a:solidFill>
                  <a:schemeClr val="tx1"/>
                </a:solidFill>
              </a:rPr>
              <a:t>Transport</a:t>
            </a:r>
          </a:p>
        </p:txBody>
      </p:sp>
      <p:sp>
        <p:nvSpPr>
          <p:cNvPr id="73" name="TextBox 72">
            <a:extLst>
              <a:ext uri="{FF2B5EF4-FFF2-40B4-BE49-F238E27FC236}">
                <a16:creationId xmlns:a16="http://schemas.microsoft.com/office/drawing/2014/main" id="{9C04F2C0-81AD-FE1E-D7DB-7B116224AA0F}"/>
              </a:ext>
            </a:extLst>
          </p:cNvPr>
          <p:cNvSpPr txBox="1"/>
          <p:nvPr/>
        </p:nvSpPr>
        <p:spPr>
          <a:xfrm>
            <a:off x="987358" y="2824953"/>
            <a:ext cx="1062362" cy="523220"/>
          </a:xfrm>
          <a:prstGeom prst="rect">
            <a:avLst/>
          </a:prstGeom>
          <a:noFill/>
        </p:spPr>
        <p:txBody>
          <a:bodyPr wrap="square" rtlCol="0">
            <a:spAutoFit/>
          </a:bodyPr>
          <a:lstStyle/>
          <a:p>
            <a:r>
              <a:rPr lang="en-CA" dirty="0">
                <a:solidFill>
                  <a:schemeClr val="tx1"/>
                </a:solidFill>
              </a:rPr>
              <a:t>Radio Access</a:t>
            </a:r>
          </a:p>
        </p:txBody>
      </p:sp>
      <p:pic>
        <p:nvPicPr>
          <p:cNvPr id="8" name="Graphic 7">
            <a:extLst>
              <a:ext uri="{FF2B5EF4-FFF2-40B4-BE49-F238E27FC236}">
                <a16:creationId xmlns:a16="http://schemas.microsoft.com/office/drawing/2014/main" id="{799C57D3-59B1-0E45-084A-0AC0DDD2312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722035" y="2747802"/>
            <a:ext cx="298175" cy="298175"/>
          </a:xfrm>
          <a:prstGeom prst="rect">
            <a:avLst/>
          </a:prstGeom>
        </p:spPr>
      </p:pic>
      <p:sp>
        <p:nvSpPr>
          <p:cNvPr id="115" name="TextBox 114">
            <a:extLst>
              <a:ext uri="{FF2B5EF4-FFF2-40B4-BE49-F238E27FC236}">
                <a16:creationId xmlns:a16="http://schemas.microsoft.com/office/drawing/2014/main" id="{B71B2819-0221-6B35-0B0E-1513B52EDB77}"/>
              </a:ext>
            </a:extLst>
          </p:cNvPr>
          <p:cNvSpPr txBox="1"/>
          <p:nvPr/>
        </p:nvSpPr>
        <p:spPr>
          <a:xfrm>
            <a:off x="339127" y="998748"/>
            <a:ext cx="8493173" cy="646331"/>
          </a:xfrm>
          <a:prstGeom prst="rect">
            <a:avLst/>
          </a:prstGeom>
          <a:noFill/>
        </p:spPr>
        <p:txBody>
          <a:bodyPr wrap="square" rtlCol="0">
            <a:spAutoFit/>
          </a:bodyPr>
          <a:lstStyle/>
          <a:p>
            <a:r>
              <a:rPr lang="en-US" sz="1800" dirty="0">
                <a:solidFill>
                  <a:srgbClr val="212121"/>
                </a:solidFill>
              </a:rPr>
              <a:t>An isolated logical network over shared infrastructure, with its own end-to-end service guarantee.</a:t>
            </a:r>
          </a:p>
        </p:txBody>
      </p:sp>
      <p:pic>
        <p:nvPicPr>
          <p:cNvPr id="29" name="Picture 28">
            <a:extLst>
              <a:ext uri="{FF2B5EF4-FFF2-40B4-BE49-F238E27FC236}">
                <a16:creationId xmlns:a16="http://schemas.microsoft.com/office/drawing/2014/main" id="{21A76576-C365-AD07-5647-B0CDD574B96E}"/>
              </a:ext>
            </a:extLst>
          </p:cNvPr>
          <p:cNvPicPr>
            <a:picLocks noChangeAspect="1"/>
          </p:cNvPicPr>
          <p:nvPr/>
        </p:nvPicPr>
        <p:blipFill>
          <a:blip r:embed="rId4"/>
          <a:stretch>
            <a:fillRect/>
          </a:stretch>
        </p:blipFill>
        <p:spPr>
          <a:xfrm>
            <a:off x="1064245" y="2181409"/>
            <a:ext cx="414586" cy="414586"/>
          </a:xfrm>
          <a:prstGeom prst="rect">
            <a:avLst/>
          </a:prstGeom>
        </p:spPr>
      </p:pic>
      <p:grpSp>
        <p:nvGrpSpPr>
          <p:cNvPr id="59" name="Group 58">
            <a:extLst>
              <a:ext uri="{FF2B5EF4-FFF2-40B4-BE49-F238E27FC236}">
                <a16:creationId xmlns:a16="http://schemas.microsoft.com/office/drawing/2014/main" id="{524E7F9E-E0DD-F211-0A2C-5BBDB9C0BBC2}"/>
              </a:ext>
            </a:extLst>
          </p:cNvPr>
          <p:cNvGrpSpPr/>
          <p:nvPr/>
        </p:nvGrpSpPr>
        <p:grpSpPr>
          <a:xfrm>
            <a:off x="1423295" y="2173632"/>
            <a:ext cx="6708343" cy="2279885"/>
            <a:chOff x="1423295" y="2173632"/>
            <a:chExt cx="6708343" cy="2279885"/>
          </a:xfrm>
        </p:grpSpPr>
        <p:sp>
          <p:nvSpPr>
            <p:cNvPr id="7" name="blkB">
              <a:extLst>
                <a:ext uri="{FF2B5EF4-FFF2-40B4-BE49-F238E27FC236}">
                  <a16:creationId xmlns:a16="http://schemas.microsoft.com/office/drawing/2014/main" id="{BD8E7A71-7BA0-87AC-D8AE-E20607BEF475}"/>
                </a:ext>
              </a:extLst>
            </p:cNvPr>
            <p:cNvSpPr txBox="1"/>
            <p:nvPr/>
          </p:nvSpPr>
          <p:spPr>
            <a:xfrm>
              <a:off x="4884148" y="3691517"/>
              <a:ext cx="3247490" cy="762000"/>
            </a:xfrm>
            <a:prstGeom prst="rect">
              <a:avLst/>
            </a:prstGeom>
            <a:noFill/>
          </p:spPr>
          <p:txBody>
            <a:bodyPr vertOverflow="overflow" vert="horz" wrap="square" lIns="0" tIns="0" rIns="0" bIns="0" rtlCol="0" anchor="t" anchorCtr="0">
              <a:noAutofit/>
            </a:bodyPr>
            <a:lstStyle/>
            <a:p>
              <a:pPr marL="0" indent="0" algn="l">
                <a:buNone/>
              </a:pPr>
              <a:r>
                <a:rPr lang="en-US" sz="1600" b="1" dirty="0">
                  <a:solidFill>
                    <a:schemeClr val="accent1">
                      <a:lumMod val="50000"/>
                    </a:schemeClr>
                  </a:solidFill>
                </a:rPr>
                <a:t>Slice B: Bandwidth-heavy</a:t>
              </a:r>
            </a:p>
            <a:p>
              <a:pPr marL="0" indent="0" algn="l">
                <a:buNone/>
              </a:pPr>
              <a:r>
                <a:rPr lang="en-US" dirty="0">
                  <a:solidFill>
                    <a:schemeClr val="tx1"/>
                  </a:solidFill>
                </a:rPr>
                <a:t>e.g., video / broadband. </a:t>
              </a:r>
              <a:br>
                <a:rPr lang="en-US" dirty="0">
                  <a:solidFill>
                    <a:schemeClr val="tx1"/>
                  </a:solidFill>
                </a:rPr>
              </a:br>
              <a:r>
                <a:rPr lang="en-US" dirty="0">
                  <a:solidFill>
                    <a:schemeClr val="tx1"/>
                  </a:solidFill>
                </a:rPr>
                <a:t>SLA: high throughput, moderate latency.</a:t>
              </a:r>
            </a:p>
          </p:txBody>
        </p:sp>
        <p:grpSp>
          <p:nvGrpSpPr>
            <p:cNvPr id="56" name="Group 55">
              <a:extLst>
                <a:ext uri="{FF2B5EF4-FFF2-40B4-BE49-F238E27FC236}">
                  <a16:creationId xmlns:a16="http://schemas.microsoft.com/office/drawing/2014/main" id="{A0C46B3C-6AD5-D463-A28F-7E77AF233F5C}"/>
                </a:ext>
              </a:extLst>
            </p:cNvPr>
            <p:cNvGrpSpPr/>
            <p:nvPr/>
          </p:nvGrpSpPr>
          <p:grpSpPr>
            <a:xfrm>
              <a:off x="1423295" y="2173632"/>
              <a:ext cx="5838117" cy="251527"/>
              <a:chOff x="1423295" y="2173632"/>
              <a:chExt cx="5838117" cy="251527"/>
            </a:xfrm>
          </p:grpSpPr>
          <p:sp>
            <p:nvSpPr>
              <p:cNvPr id="99" name="Rectangle 98">
                <a:extLst>
                  <a:ext uri="{FF2B5EF4-FFF2-40B4-BE49-F238E27FC236}">
                    <a16:creationId xmlns:a16="http://schemas.microsoft.com/office/drawing/2014/main" id="{8D19E93E-0250-87AF-931E-1B52541A3290}"/>
                  </a:ext>
                </a:extLst>
              </p:cNvPr>
              <p:cNvSpPr/>
              <p:nvPr/>
            </p:nvSpPr>
            <p:spPr>
              <a:xfrm>
                <a:off x="1423295" y="2208796"/>
                <a:ext cx="5838117" cy="96713"/>
              </a:xfrm>
              <a:prstGeom prst="rect">
                <a:avLst/>
              </a:prstGeom>
              <a:solidFill>
                <a:srgbClr val="E1EBF6"/>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46" name="Rectangle 45">
                <a:extLst>
                  <a:ext uri="{FF2B5EF4-FFF2-40B4-BE49-F238E27FC236}">
                    <a16:creationId xmlns:a16="http://schemas.microsoft.com/office/drawing/2014/main" id="{CB4AECA8-65C3-3528-5C3E-6B80A2AD622E}"/>
                  </a:ext>
                </a:extLst>
              </p:cNvPr>
              <p:cNvSpPr/>
              <p:nvPr/>
            </p:nvSpPr>
            <p:spPr>
              <a:xfrm>
                <a:off x="6610588" y="2173632"/>
                <a:ext cx="448047" cy="25152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CA" dirty="0"/>
                  <a:t>NF</a:t>
                </a:r>
              </a:p>
            </p:txBody>
          </p:sp>
        </p:grpSp>
      </p:grpSp>
      <p:pic>
        <p:nvPicPr>
          <p:cNvPr id="39" name="Picture 38">
            <a:extLst>
              <a:ext uri="{FF2B5EF4-FFF2-40B4-BE49-F238E27FC236}">
                <a16:creationId xmlns:a16="http://schemas.microsoft.com/office/drawing/2014/main" id="{DDBB0A5B-C29E-41F2-535F-14F528334675}"/>
              </a:ext>
            </a:extLst>
          </p:cNvPr>
          <p:cNvPicPr>
            <a:picLocks noChangeAspect="1"/>
          </p:cNvPicPr>
          <p:nvPr/>
        </p:nvPicPr>
        <p:blipFill>
          <a:blip r:embed="rId5"/>
          <a:stretch>
            <a:fillRect/>
          </a:stretch>
        </p:blipFill>
        <p:spPr>
          <a:xfrm>
            <a:off x="7249200" y="2133817"/>
            <a:ext cx="288674" cy="288674"/>
          </a:xfrm>
          <a:prstGeom prst="rect">
            <a:avLst/>
          </a:prstGeom>
        </p:spPr>
      </p:pic>
      <p:pic>
        <p:nvPicPr>
          <p:cNvPr id="40" name="Picture 39">
            <a:extLst>
              <a:ext uri="{FF2B5EF4-FFF2-40B4-BE49-F238E27FC236}">
                <a16:creationId xmlns:a16="http://schemas.microsoft.com/office/drawing/2014/main" id="{D7A478D2-4344-3F2D-5BA7-95D7E29E655E}"/>
              </a:ext>
            </a:extLst>
          </p:cNvPr>
          <p:cNvPicPr>
            <a:picLocks noChangeAspect="1"/>
          </p:cNvPicPr>
          <p:nvPr/>
        </p:nvPicPr>
        <p:blipFill>
          <a:blip r:embed="rId5"/>
          <a:stretch>
            <a:fillRect/>
          </a:stretch>
        </p:blipFill>
        <p:spPr>
          <a:xfrm>
            <a:off x="7331788" y="2468197"/>
            <a:ext cx="288674" cy="288674"/>
          </a:xfrm>
          <a:prstGeom prst="rect">
            <a:avLst/>
          </a:prstGeom>
        </p:spPr>
      </p:pic>
      <p:pic>
        <p:nvPicPr>
          <p:cNvPr id="54" name="Graphic 53">
            <a:extLst>
              <a:ext uri="{FF2B5EF4-FFF2-40B4-BE49-F238E27FC236}">
                <a16:creationId xmlns:a16="http://schemas.microsoft.com/office/drawing/2014/main" id="{DF14A77A-C37E-87E7-0A31-29511235697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35017" y="2571178"/>
            <a:ext cx="298175" cy="298175"/>
          </a:xfrm>
          <a:prstGeom prst="rect">
            <a:avLst/>
          </a:prstGeom>
        </p:spPr>
      </p:pic>
      <p:pic>
        <p:nvPicPr>
          <p:cNvPr id="16" name="Graphic 15">
            <a:extLst>
              <a:ext uri="{FF2B5EF4-FFF2-40B4-BE49-F238E27FC236}">
                <a16:creationId xmlns:a16="http://schemas.microsoft.com/office/drawing/2014/main" id="{AC073BF5-5B79-8D01-4598-955C7B905B7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40739" y="2122045"/>
            <a:ext cx="298175" cy="298175"/>
          </a:xfrm>
          <a:prstGeom prst="rect">
            <a:avLst/>
          </a:prstGeom>
        </p:spPr>
      </p:pic>
      <p:grpSp>
        <p:nvGrpSpPr>
          <p:cNvPr id="58" name="Group 57">
            <a:extLst>
              <a:ext uri="{FF2B5EF4-FFF2-40B4-BE49-F238E27FC236}">
                <a16:creationId xmlns:a16="http://schemas.microsoft.com/office/drawing/2014/main" id="{F8899FEC-A7BA-866F-C2A6-E940B41A5966}"/>
              </a:ext>
            </a:extLst>
          </p:cNvPr>
          <p:cNvGrpSpPr/>
          <p:nvPr/>
        </p:nvGrpSpPr>
        <p:grpSpPr>
          <a:xfrm>
            <a:off x="987358" y="2181409"/>
            <a:ext cx="6344430" cy="2272108"/>
            <a:chOff x="987358" y="2181409"/>
            <a:chExt cx="6344430" cy="2272108"/>
          </a:xfrm>
        </p:grpSpPr>
        <p:sp>
          <p:nvSpPr>
            <p:cNvPr id="4" name="TextBox 3">
              <a:extLst>
                <a:ext uri="{FF2B5EF4-FFF2-40B4-BE49-F238E27FC236}">
                  <a16:creationId xmlns:a16="http://schemas.microsoft.com/office/drawing/2014/main" id="{824C282E-0E4C-154D-6F32-C951C0539311}"/>
                </a:ext>
              </a:extLst>
            </p:cNvPr>
            <p:cNvSpPr txBox="1"/>
            <p:nvPr/>
          </p:nvSpPr>
          <p:spPr>
            <a:xfrm>
              <a:off x="987358" y="3684076"/>
              <a:ext cx="2768050" cy="769441"/>
            </a:xfrm>
            <a:prstGeom prst="rect">
              <a:avLst/>
            </a:prstGeom>
            <a:noFill/>
          </p:spPr>
          <p:txBody>
            <a:bodyPr wrap="square">
              <a:spAutoFit/>
            </a:bodyPr>
            <a:lstStyle/>
            <a:p>
              <a:pPr marL="0" indent="0" algn="l">
                <a:buNone/>
              </a:pPr>
              <a:r>
                <a:rPr lang="en-US" sz="1600" b="1" dirty="0">
                  <a:solidFill>
                    <a:srgbClr val="4E8F00"/>
                  </a:solidFill>
                </a:rPr>
                <a:t>Slice A: Latency-critical</a:t>
              </a:r>
            </a:p>
            <a:p>
              <a:pPr marL="0" indent="0" algn="l">
                <a:buNone/>
              </a:pPr>
              <a:r>
                <a:rPr lang="en-US" dirty="0">
                  <a:solidFill>
                    <a:schemeClr val="tx1"/>
                  </a:solidFill>
                </a:rPr>
                <a:t>e.g., remote control. </a:t>
              </a:r>
              <a:br>
                <a:rPr lang="en-US" dirty="0">
                  <a:solidFill>
                    <a:schemeClr val="tx1"/>
                  </a:solidFill>
                </a:rPr>
              </a:br>
              <a:r>
                <a:rPr lang="en-US" dirty="0">
                  <a:solidFill>
                    <a:schemeClr val="tx1"/>
                  </a:solidFill>
                </a:rPr>
                <a:t>SLA: very low latency and loss</a:t>
              </a:r>
              <a:r>
                <a:rPr lang="en-US" dirty="0">
                  <a:solidFill>
                    <a:srgbClr val="5A6472"/>
                  </a:solidFill>
                </a:rPr>
                <a:t>.</a:t>
              </a:r>
            </a:p>
          </p:txBody>
        </p:sp>
        <p:grpSp>
          <p:nvGrpSpPr>
            <p:cNvPr id="55" name="Group 54">
              <a:extLst>
                <a:ext uri="{FF2B5EF4-FFF2-40B4-BE49-F238E27FC236}">
                  <a16:creationId xmlns:a16="http://schemas.microsoft.com/office/drawing/2014/main" id="{07C5494A-B40B-9E41-0372-764A1FA5F738}"/>
                </a:ext>
              </a:extLst>
            </p:cNvPr>
            <p:cNvGrpSpPr/>
            <p:nvPr/>
          </p:nvGrpSpPr>
          <p:grpSpPr>
            <a:xfrm>
              <a:off x="1423295" y="2181409"/>
              <a:ext cx="5908493" cy="640951"/>
              <a:chOff x="1423295" y="2181409"/>
              <a:chExt cx="5908493" cy="640951"/>
            </a:xfrm>
          </p:grpSpPr>
          <p:sp>
            <p:nvSpPr>
              <p:cNvPr id="114" name="Freeform 113">
                <a:extLst>
                  <a:ext uri="{FF2B5EF4-FFF2-40B4-BE49-F238E27FC236}">
                    <a16:creationId xmlns:a16="http://schemas.microsoft.com/office/drawing/2014/main" id="{188F4400-1386-E421-78E6-3EB59B3E9424}"/>
                  </a:ext>
                </a:extLst>
              </p:cNvPr>
              <p:cNvSpPr/>
              <p:nvPr/>
            </p:nvSpPr>
            <p:spPr>
              <a:xfrm>
                <a:off x="1423295" y="2388059"/>
                <a:ext cx="5908493" cy="368063"/>
              </a:xfrm>
              <a:custGeom>
                <a:avLst/>
                <a:gdLst>
                  <a:gd name="connsiteX0" fmla="*/ 0 w 6199362"/>
                  <a:gd name="connsiteY0" fmla="*/ 0 h 370755"/>
                  <a:gd name="connsiteX1" fmla="*/ 1328661 w 6199362"/>
                  <a:gd name="connsiteY1" fmla="*/ 0 h 370755"/>
                  <a:gd name="connsiteX2" fmla="*/ 1328661 w 6199362"/>
                  <a:gd name="connsiteY2" fmla="*/ 6857 h 370755"/>
                  <a:gd name="connsiteX3" fmla="*/ 1331278 w 6199362"/>
                  <a:gd name="connsiteY3" fmla="*/ 4667 h 370755"/>
                  <a:gd name="connsiteX4" fmla="*/ 1533518 w 6199362"/>
                  <a:gd name="connsiteY4" fmla="*/ 246253 h 370755"/>
                  <a:gd name="connsiteX5" fmla="*/ 2177948 w 6199362"/>
                  <a:gd name="connsiteY5" fmla="*/ 246253 h 370755"/>
                  <a:gd name="connsiteX6" fmla="*/ 2397947 w 6199362"/>
                  <a:gd name="connsiteY6" fmla="*/ 23322 h 370755"/>
                  <a:gd name="connsiteX7" fmla="*/ 2402249 w 6199362"/>
                  <a:gd name="connsiteY7" fmla="*/ 27568 h 370755"/>
                  <a:gd name="connsiteX8" fmla="*/ 2402249 w 6199362"/>
                  <a:gd name="connsiteY8" fmla="*/ 20538 h 370755"/>
                  <a:gd name="connsiteX9" fmla="*/ 3318431 w 6199362"/>
                  <a:gd name="connsiteY9" fmla="*/ 20538 h 370755"/>
                  <a:gd name="connsiteX10" fmla="*/ 3318431 w 6199362"/>
                  <a:gd name="connsiteY10" fmla="*/ 24594 h 370755"/>
                  <a:gd name="connsiteX11" fmla="*/ 3507498 w 6199362"/>
                  <a:gd name="connsiteY11" fmla="*/ 277156 h 370755"/>
                  <a:gd name="connsiteX12" fmla="*/ 4182610 w 6199362"/>
                  <a:gd name="connsiteY12" fmla="*/ 277156 h 370755"/>
                  <a:gd name="connsiteX13" fmla="*/ 4416044 w 6199362"/>
                  <a:gd name="connsiteY13" fmla="*/ 40610 h 370755"/>
                  <a:gd name="connsiteX14" fmla="*/ 4431690 w 6199362"/>
                  <a:gd name="connsiteY14" fmla="*/ 56050 h 370755"/>
                  <a:gd name="connsiteX15" fmla="*/ 4431690 w 6199362"/>
                  <a:gd name="connsiteY15" fmla="*/ 41187 h 370755"/>
                  <a:gd name="connsiteX16" fmla="*/ 5342955 w 6199362"/>
                  <a:gd name="connsiteY16" fmla="*/ 41187 h 370755"/>
                  <a:gd name="connsiteX17" fmla="*/ 5343021 w 6199362"/>
                  <a:gd name="connsiteY17" fmla="*/ 41138 h 370755"/>
                  <a:gd name="connsiteX18" fmla="*/ 5343058 w 6199362"/>
                  <a:gd name="connsiteY18" fmla="*/ 41187 h 370755"/>
                  <a:gd name="connsiteX19" fmla="*/ 5347872 w 6199362"/>
                  <a:gd name="connsiteY19" fmla="*/ 41187 h 370755"/>
                  <a:gd name="connsiteX20" fmla="*/ 5347872 w 6199362"/>
                  <a:gd name="connsiteY20" fmla="*/ 47618 h 370755"/>
                  <a:gd name="connsiteX21" fmla="*/ 5524996 w 6199362"/>
                  <a:gd name="connsiteY21" fmla="*/ 284226 h 370755"/>
                  <a:gd name="connsiteX22" fmla="*/ 6199362 w 6199362"/>
                  <a:gd name="connsiteY22" fmla="*/ 284226 h 370755"/>
                  <a:gd name="connsiteX23" fmla="*/ 6199362 w 6199362"/>
                  <a:gd name="connsiteY23" fmla="*/ 367764 h 370755"/>
                  <a:gd name="connsiteX24" fmla="*/ 5490578 w 6199362"/>
                  <a:gd name="connsiteY24" fmla="*/ 367764 h 370755"/>
                  <a:gd name="connsiteX25" fmla="*/ 5486582 w 6199362"/>
                  <a:gd name="connsiteY25" fmla="*/ 370755 h 370755"/>
                  <a:gd name="connsiteX26" fmla="*/ 5484343 w 6199362"/>
                  <a:gd name="connsiteY26" fmla="*/ 367764 h 370755"/>
                  <a:gd name="connsiteX27" fmla="*/ 5483092 w 6199362"/>
                  <a:gd name="connsiteY27" fmla="*/ 367764 h 370755"/>
                  <a:gd name="connsiteX28" fmla="*/ 5483092 w 6199362"/>
                  <a:gd name="connsiteY28" fmla="*/ 366093 h 370755"/>
                  <a:gd name="connsiteX29" fmla="*/ 5303709 w 6199362"/>
                  <a:gd name="connsiteY29" fmla="*/ 126466 h 370755"/>
                  <a:gd name="connsiteX30" fmla="*/ 4447376 w 6199362"/>
                  <a:gd name="connsiteY30" fmla="*/ 126466 h 370755"/>
                  <a:gd name="connsiteX31" fmla="*/ 4229065 w 6199362"/>
                  <a:gd name="connsiteY31" fmla="*/ 347687 h 370755"/>
                  <a:gd name="connsiteX32" fmla="*/ 4224617 w 6199362"/>
                  <a:gd name="connsiteY32" fmla="*/ 343298 h 370755"/>
                  <a:gd name="connsiteX33" fmla="*/ 4224617 w 6199362"/>
                  <a:gd name="connsiteY33" fmla="*/ 352610 h 370755"/>
                  <a:gd name="connsiteX34" fmla="*/ 3459388 w 6199362"/>
                  <a:gd name="connsiteY34" fmla="*/ 352610 h 370755"/>
                  <a:gd name="connsiteX35" fmla="*/ 3459388 w 6199362"/>
                  <a:gd name="connsiteY35" fmla="*/ 350733 h 370755"/>
                  <a:gd name="connsiteX36" fmla="*/ 3276046 w 6199362"/>
                  <a:gd name="connsiteY36" fmla="*/ 105817 h 370755"/>
                  <a:gd name="connsiteX37" fmla="*/ 2432595 w 6199362"/>
                  <a:gd name="connsiteY37" fmla="*/ 105817 h 370755"/>
                  <a:gd name="connsiteX38" fmla="*/ 2210967 w 6199362"/>
                  <a:gd name="connsiteY38" fmla="*/ 330399 h 370755"/>
                  <a:gd name="connsiteX39" fmla="*/ 2208136 w 6199362"/>
                  <a:gd name="connsiteY39" fmla="*/ 327606 h 370755"/>
                  <a:gd name="connsiteX40" fmla="*/ 2208136 w 6199362"/>
                  <a:gd name="connsiteY40" fmla="*/ 329791 h 370755"/>
                  <a:gd name="connsiteX41" fmla="*/ 1491866 w 6199362"/>
                  <a:gd name="connsiteY41" fmla="*/ 329791 h 370755"/>
                  <a:gd name="connsiteX42" fmla="*/ 1491866 w 6199362"/>
                  <a:gd name="connsiteY42" fmla="*/ 325188 h 370755"/>
                  <a:gd name="connsiteX43" fmla="*/ 1289572 w 6199362"/>
                  <a:gd name="connsiteY43" fmla="*/ 83538 h 370755"/>
                  <a:gd name="connsiteX44" fmla="*/ 0 w 6199362"/>
                  <a:gd name="connsiteY44" fmla="*/ 83538 h 3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99362" h="370755">
                    <a:moveTo>
                      <a:pt x="0" y="0"/>
                    </a:moveTo>
                    <a:lnTo>
                      <a:pt x="1328661" y="0"/>
                    </a:lnTo>
                    <a:lnTo>
                      <a:pt x="1328661" y="6857"/>
                    </a:lnTo>
                    <a:lnTo>
                      <a:pt x="1331278" y="4667"/>
                    </a:lnTo>
                    <a:lnTo>
                      <a:pt x="1533518" y="246253"/>
                    </a:lnTo>
                    <a:lnTo>
                      <a:pt x="2177948" y="246253"/>
                    </a:lnTo>
                    <a:lnTo>
                      <a:pt x="2397947" y="23322"/>
                    </a:lnTo>
                    <a:lnTo>
                      <a:pt x="2402249" y="27568"/>
                    </a:lnTo>
                    <a:lnTo>
                      <a:pt x="2402249" y="20538"/>
                    </a:lnTo>
                    <a:lnTo>
                      <a:pt x="3318431" y="20538"/>
                    </a:lnTo>
                    <a:lnTo>
                      <a:pt x="3318431" y="24594"/>
                    </a:lnTo>
                    <a:lnTo>
                      <a:pt x="3507498" y="277156"/>
                    </a:lnTo>
                    <a:lnTo>
                      <a:pt x="4182610" y="277156"/>
                    </a:lnTo>
                    <a:lnTo>
                      <a:pt x="4416044" y="40610"/>
                    </a:lnTo>
                    <a:lnTo>
                      <a:pt x="4431690" y="56050"/>
                    </a:lnTo>
                    <a:lnTo>
                      <a:pt x="4431690" y="41187"/>
                    </a:lnTo>
                    <a:lnTo>
                      <a:pt x="5342955" y="41187"/>
                    </a:lnTo>
                    <a:lnTo>
                      <a:pt x="5343021" y="41138"/>
                    </a:lnTo>
                    <a:lnTo>
                      <a:pt x="5343058" y="41187"/>
                    </a:lnTo>
                    <a:lnTo>
                      <a:pt x="5347872" y="41187"/>
                    </a:lnTo>
                    <a:lnTo>
                      <a:pt x="5347872" y="47618"/>
                    </a:lnTo>
                    <a:lnTo>
                      <a:pt x="5524996" y="284226"/>
                    </a:lnTo>
                    <a:lnTo>
                      <a:pt x="6199362" y="284226"/>
                    </a:lnTo>
                    <a:lnTo>
                      <a:pt x="6199362" y="367764"/>
                    </a:lnTo>
                    <a:lnTo>
                      <a:pt x="5490578" y="367764"/>
                    </a:lnTo>
                    <a:lnTo>
                      <a:pt x="5486582" y="370755"/>
                    </a:lnTo>
                    <a:lnTo>
                      <a:pt x="5484343" y="367764"/>
                    </a:lnTo>
                    <a:lnTo>
                      <a:pt x="5483092" y="367764"/>
                    </a:lnTo>
                    <a:lnTo>
                      <a:pt x="5483092" y="366093"/>
                    </a:lnTo>
                    <a:lnTo>
                      <a:pt x="5303709" y="126466"/>
                    </a:lnTo>
                    <a:lnTo>
                      <a:pt x="4447376" y="126466"/>
                    </a:lnTo>
                    <a:lnTo>
                      <a:pt x="4229065" y="347687"/>
                    </a:lnTo>
                    <a:lnTo>
                      <a:pt x="4224617" y="343298"/>
                    </a:lnTo>
                    <a:lnTo>
                      <a:pt x="4224617" y="352610"/>
                    </a:lnTo>
                    <a:lnTo>
                      <a:pt x="3459388" y="352610"/>
                    </a:lnTo>
                    <a:lnTo>
                      <a:pt x="3459388" y="350733"/>
                    </a:lnTo>
                    <a:lnTo>
                      <a:pt x="3276046" y="105817"/>
                    </a:lnTo>
                    <a:lnTo>
                      <a:pt x="2432595" y="105817"/>
                    </a:lnTo>
                    <a:lnTo>
                      <a:pt x="2210967" y="330399"/>
                    </a:lnTo>
                    <a:lnTo>
                      <a:pt x="2208136" y="327606"/>
                    </a:lnTo>
                    <a:lnTo>
                      <a:pt x="2208136" y="329791"/>
                    </a:lnTo>
                    <a:lnTo>
                      <a:pt x="1491866" y="329791"/>
                    </a:lnTo>
                    <a:lnTo>
                      <a:pt x="1491866" y="325188"/>
                    </a:lnTo>
                    <a:lnTo>
                      <a:pt x="1289572" y="83538"/>
                    </a:lnTo>
                    <a:lnTo>
                      <a:pt x="0" y="83538"/>
                    </a:lnTo>
                    <a:close/>
                  </a:path>
                </a:pathLst>
              </a:custGeom>
              <a:solidFill>
                <a:srgbClr val="ECF4E6"/>
              </a:solidFill>
              <a:ln>
                <a:solidFill>
                  <a:srgbClr val="4E8F00"/>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CA" dirty="0"/>
              </a:p>
            </p:txBody>
          </p:sp>
          <p:sp>
            <p:nvSpPr>
              <p:cNvPr id="44" name="Rectangle 43">
                <a:extLst>
                  <a:ext uri="{FF2B5EF4-FFF2-40B4-BE49-F238E27FC236}">
                    <a16:creationId xmlns:a16="http://schemas.microsoft.com/office/drawing/2014/main" id="{C63AE130-EEC5-947C-4923-944FCDC7A422}"/>
                  </a:ext>
                </a:extLst>
              </p:cNvPr>
              <p:cNvSpPr/>
              <p:nvPr/>
            </p:nvSpPr>
            <p:spPr>
              <a:xfrm>
                <a:off x="2156886" y="2181409"/>
                <a:ext cx="448047" cy="38942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CA" dirty="0"/>
                  <a:t>NF</a:t>
                </a:r>
              </a:p>
            </p:txBody>
          </p:sp>
          <p:sp>
            <p:nvSpPr>
              <p:cNvPr id="45" name="Rectangle 44">
                <a:extLst>
                  <a:ext uri="{FF2B5EF4-FFF2-40B4-BE49-F238E27FC236}">
                    <a16:creationId xmlns:a16="http://schemas.microsoft.com/office/drawing/2014/main" id="{EB40EEF7-8399-EC66-2C4D-32F88189F5D7}"/>
                  </a:ext>
                </a:extLst>
              </p:cNvPr>
              <p:cNvSpPr/>
              <p:nvPr/>
            </p:nvSpPr>
            <p:spPr>
              <a:xfrm>
                <a:off x="2663937" y="2570833"/>
                <a:ext cx="448047" cy="25152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CA" dirty="0"/>
                  <a:t>NF</a:t>
                </a:r>
              </a:p>
            </p:txBody>
          </p:sp>
          <p:sp>
            <p:nvSpPr>
              <p:cNvPr id="67" name="Rectangle 66">
                <a:extLst>
                  <a:ext uri="{FF2B5EF4-FFF2-40B4-BE49-F238E27FC236}">
                    <a16:creationId xmlns:a16="http://schemas.microsoft.com/office/drawing/2014/main" id="{BC86D8EB-53F1-A08E-1AB2-D0AD3C34074F}"/>
                  </a:ext>
                </a:extLst>
              </p:cNvPr>
              <p:cNvSpPr/>
              <p:nvPr/>
            </p:nvSpPr>
            <p:spPr>
              <a:xfrm>
                <a:off x="6526381" y="2521279"/>
                <a:ext cx="448047" cy="25152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CA" dirty="0"/>
                  <a:t>NF</a:t>
                </a:r>
              </a:p>
            </p:txBody>
          </p:sp>
        </p:grpSp>
      </p:grpSp>
      <p:pic>
        <p:nvPicPr>
          <p:cNvPr id="15" name="Graphic 14">
            <a:extLst>
              <a:ext uri="{FF2B5EF4-FFF2-40B4-BE49-F238E27FC236}">
                <a16:creationId xmlns:a16="http://schemas.microsoft.com/office/drawing/2014/main" id="{A5AA56A2-5334-C4EE-43E3-744A6BA4F04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71403" y="2195283"/>
            <a:ext cx="317491" cy="317491"/>
          </a:xfrm>
          <a:prstGeom prst="rect">
            <a:avLst/>
          </a:prstGeom>
        </p:spPr>
      </p:pic>
      <p:pic>
        <p:nvPicPr>
          <p:cNvPr id="17" name="Graphic 16">
            <a:extLst>
              <a:ext uri="{FF2B5EF4-FFF2-40B4-BE49-F238E27FC236}">
                <a16:creationId xmlns:a16="http://schemas.microsoft.com/office/drawing/2014/main" id="{46CC787C-7BD3-9523-C642-B40B9369507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84148" y="2532087"/>
            <a:ext cx="298175" cy="298175"/>
          </a:xfrm>
          <a:prstGeom prst="rect">
            <a:avLst/>
          </a:prstGeom>
        </p:spPr>
      </p:pic>
      <p:grpSp>
        <p:nvGrpSpPr>
          <p:cNvPr id="63" name="Group 62">
            <a:extLst>
              <a:ext uri="{FF2B5EF4-FFF2-40B4-BE49-F238E27FC236}">
                <a16:creationId xmlns:a16="http://schemas.microsoft.com/office/drawing/2014/main" id="{14D9C69E-CC75-FE11-B9BE-CC64DD086C3E}"/>
              </a:ext>
            </a:extLst>
          </p:cNvPr>
          <p:cNvGrpSpPr/>
          <p:nvPr/>
        </p:nvGrpSpPr>
        <p:grpSpPr>
          <a:xfrm>
            <a:off x="278335" y="3581395"/>
            <a:ext cx="8145583" cy="1134986"/>
            <a:chOff x="278335" y="3581395"/>
            <a:chExt cx="8145583" cy="1134986"/>
          </a:xfrm>
        </p:grpSpPr>
        <p:sp>
          <p:nvSpPr>
            <p:cNvPr id="62" name="Rectangle 61">
              <a:extLst>
                <a:ext uri="{FF2B5EF4-FFF2-40B4-BE49-F238E27FC236}">
                  <a16:creationId xmlns:a16="http://schemas.microsoft.com/office/drawing/2014/main" id="{692EB410-976C-1C26-6A04-5B891B60CA8E}"/>
                </a:ext>
              </a:extLst>
            </p:cNvPr>
            <p:cNvSpPr/>
            <p:nvPr/>
          </p:nvSpPr>
          <p:spPr>
            <a:xfrm>
              <a:off x="278335" y="3581395"/>
              <a:ext cx="8145583" cy="1134986"/>
            </a:xfrm>
            <a:prstGeom prst="rect">
              <a:avLst/>
            </a:prstGeom>
            <a:solidFill>
              <a:srgbClr val="FFFFFF">
                <a:alpha val="8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takeaway">
              <a:extLst>
                <a:ext uri="{FF2B5EF4-FFF2-40B4-BE49-F238E27FC236}">
                  <a16:creationId xmlns:a16="http://schemas.microsoft.com/office/drawing/2014/main" id="{C609F314-9C06-BC27-0930-6FF329E7F582}"/>
                </a:ext>
              </a:extLst>
            </p:cNvPr>
            <p:cNvSpPr/>
            <p:nvPr/>
          </p:nvSpPr>
          <p:spPr>
            <a:xfrm>
              <a:off x="1868194" y="3820660"/>
              <a:ext cx="5115910" cy="446224"/>
            </a:xfrm>
            <a:prstGeom prst="roundRect">
              <a:avLst/>
            </a:prstGeom>
            <a:solidFill>
              <a:srgbClr val="FFFFFF"/>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50800" rIns="203200" bIns="50800" rtlCol="0" anchor="ctr" anchorCtr="0">
              <a:noAutofit/>
            </a:bodyPr>
            <a:lstStyle/>
            <a:p>
              <a:pPr marL="0" indent="0" algn="ctr">
                <a:buNone/>
              </a:pPr>
              <a:r>
                <a:rPr lang="en-US" sz="1600" dirty="0">
                  <a:solidFill>
                    <a:srgbClr val="212121"/>
                  </a:solidFill>
                </a:rPr>
                <a:t>A slice is the unit of end-to-end service guarantees</a:t>
              </a:r>
            </a:p>
          </p:txBody>
        </p:sp>
      </p:grpSp>
      <p:pic>
        <p:nvPicPr>
          <p:cNvPr id="22" name="Graphic 21" descr="Cell Tower with solid fill">
            <a:extLst>
              <a:ext uri="{FF2B5EF4-FFF2-40B4-BE49-F238E27FC236}">
                <a16:creationId xmlns:a16="http://schemas.microsoft.com/office/drawing/2014/main" id="{4E777F25-6761-04E8-9A75-40C3C90B41C0}"/>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476983" y="2125147"/>
            <a:ext cx="494508" cy="494508"/>
          </a:xfrm>
          <a:prstGeom prst="rect">
            <a:avLst/>
          </a:prstGeom>
        </p:spPr>
      </p:pic>
    </p:spTree>
    <p:extLst>
      <p:ext uri="{BB962C8B-B14F-4D97-AF65-F5344CB8AC3E}">
        <p14:creationId xmlns:p14="http://schemas.microsoft.com/office/powerpoint/2010/main" val="176546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6635B-6127-3C1E-EC1C-CACF84532AA9}"/>
              </a:ext>
            </a:extLst>
          </p:cNvPr>
          <p:cNvSpPr>
            <a:spLocks noGrp="1"/>
          </p:cNvSpPr>
          <p:nvPr>
            <p:ph type="title"/>
          </p:nvPr>
        </p:nvSpPr>
        <p:spPr/>
        <p:txBody>
          <a:bodyPr>
            <a:normAutofit fontScale="90000"/>
          </a:bodyPr>
          <a:lstStyle/>
          <a:p>
            <a:r>
              <a:rPr lang="en-CA" dirty="0"/>
              <a:t>Does it work in practice?</a:t>
            </a:r>
          </a:p>
        </p:txBody>
      </p:sp>
      <p:pic>
        <p:nvPicPr>
          <p:cNvPr id="5" name="Picture 4" descr="A graph of different types of data&#10;&#10;AI-generated content may be incorrect.">
            <a:extLst>
              <a:ext uri="{FF2B5EF4-FFF2-40B4-BE49-F238E27FC236}">
                <a16:creationId xmlns:a16="http://schemas.microsoft.com/office/drawing/2014/main" id="{1E2E9EF0-E920-5607-B7BA-82FB724EC9FF}"/>
              </a:ext>
            </a:extLst>
          </p:cNvPr>
          <p:cNvPicPr>
            <a:picLocks noChangeAspect="1"/>
          </p:cNvPicPr>
          <p:nvPr/>
        </p:nvPicPr>
        <p:blipFill>
          <a:blip r:embed="rId3"/>
          <a:srcRect t="19818" r="43593"/>
          <a:stretch>
            <a:fillRect/>
          </a:stretch>
        </p:blipFill>
        <p:spPr>
          <a:xfrm>
            <a:off x="311700" y="1505153"/>
            <a:ext cx="2957858" cy="2133194"/>
          </a:xfrm>
          <a:prstGeom prst="rect">
            <a:avLst/>
          </a:prstGeom>
        </p:spPr>
      </p:pic>
      <p:sp>
        <p:nvSpPr>
          <p:cNvPr id="7" name="TextBox 6">
            <a:extLst>
              <a:ext uri="{FF2B5EF4-FFF2-40B4-BE49-F238E27FC236}">
                <a16:creationId xmlns:a16="http://schemas.microsoft.com/office/drawing/2014/main" id="{5C781F7E-B193-3FDE-AF4E-46136274439E}"/>
              </a:ext>
            </a:extLst>
          </p:cNvPr>
          <p:cNvSpPr txBox="1"/>
          <p:nvPr/>
        </p:nvSpPr>
        <p:spPr>
          <a:xfrm>
            <a:off x="765913" y="3756443"/>
            <a:ext cx="2660100" cy="738664"/>
          </a:xfrm>
          <a:prstGeom prst="rect">
            <a:avLst/>
          </a:prstGeom>
          <a:noFill/>
        </p:spPr>
        <p:txBody>
          <a:bodyPr wrap="square">
            <a:spAutoFit/>
          </a:bodyPr>
          <a:lstStyle/>
          <a:p>
            <a:pPr algn="ctr"/>
            <a:r>
              <a:rPr lang="en-CA"/>
              <a:t>Heuristic</a:t>
            </a:r>
            <a:r>
              <a:rPr lang="en-CA" b="1"/>
              <a:t> </a:t>
            </a:r>
            <a:r>
              <a:rPr lang="en-CA"/>
              <a:t>threshold selection completes in under </a:t>
            </a:r>
            <a:r>
              <a:rPr lang="en-CA" b="1"/>
              <a:t>600 ms</a:t>
            </a:r>
            <a:r>
              <a:rPr lang="en-CA"/>
              <a:t> for 300 slices.</a:t>
            </a:r>
            <a:endParaRPr lang="en-CA" dirty="0"/>
          </a:p>
        </p:txBody>
      </p:sp>
      <p:pic>
        <p:nvPicPr>
          <p:cNvPr id="4" name="Picture 3" descr="A diagram of a graph&#10;&#10;AI-generated content may be incorrect.">
            <a:extLst>
              <a:ext uri="{FF2B5EF4-FFF2-40B4-BE49-F238E27FC236}">
                <a16:creationId xmlns:a16="http://schemas.microsoft.com/office/drawing/2014/main" id="{8F16428E-B725-5117-0147-E82AB59E17B6}"/>
              </a:ext>
            </a:extLst>
          </p:cNvPr>
          <p:cNvPicPr>
            <a:picLocks noChangeAspect="1"/>
          </p:cNvPicPr>
          <p:nvPr/>
        </p:nvPicPr>
        <p:blipFill>
          <a:blip r:embed="rId4"/>
          <a:stretch>
            <a:fillRect/>
          </a:stretch>
        </p:blipFill>
        <p:spPr>
          <a:xfrm>
            <a:off x="3753852" y="1306080"/>
            <a:ext cx="5078447" cy="2387193"/>
          </a:xfrm>
          <a:prstGeom prst="rect">
            <a:avLst/>
          </a:prstGeom>
        </p:spPr>
      </p:pic>
      <p:sp>
        <p:nvSpPr>
          <p:cNvPr id="9" name="TextBox 8">
            <a:extLst>
              <a:ext uri="{FF2B5EF4-FFF2-40B4-BE49-F238E27FC236}">
                <a16:creationId xmlns:a16="http://schemas.microsoft.com/office/drawing/2014/main" id="{7ADA1778-04BF-417A-5FFF-576A9199B40A}"/>
              </a:ext>
            </a:extLst>
          </p:cNvPr>
          <p:cNvSpPr txBox="1"/>
          <p:nvPr/>
        </p:nvSpPr>
        <p:spPr>
          <a:xfrm>
            <a:off x="3934325" y="998302"/>
            <a:ext cx="4572000" cy="307777"/>
          </a:xfrm>
          <a:prstGeom prst="rect">
            <a:avLst/>
          </a:prstGeom>
          <a:noFill/>
        </p:spPr>
        <p:txBody>
          <a:bodyPr wrap="square">
            <a:spAutoFit/>
          </a:bodyPr>
          <a:lstStyle/>
          <a:p>
            <a:pPr algn="ctr"/>
            <a:r>
              <a:rPr lang="en-CA"/>
              <a:t>Timeline from Intel Tofino deployment</a:t>
            </a:r>
            <a:endParaRPr lang="en-CA" dirty="0"/>
          </a:p>
        </p:txBody>
      </p:sp>
      <p:sp>
        <p:nvSpPr>
          <p:cNvPr id="10" name="TextBox 9">
            <a:extLst>
              <a:ext uri="{FF2B5EF4-FFF2-40B4-BE49-F238E27FC236}">
                <a16:creationId xmlns:a16="http://schemas.microsoft.com/office/drawing/2014/main" id="{406F9062-1BBD-B9C9-AA92-519B27A0184F}"/>
              </a:ext>
            </a:extLst>
          </p:cNvPr>
          <p:cNvSpPr txBox="1"/>
          <p:nvPr/>
        </p:nvSpPr>
        <p:spPr>
          <a:xfrm>
            <a:off x="892763" y="998303"/>
            <a:ext cx="2533250" cy="307777"/>
          </a:xfrm>
          <a:prstGeom prst="rect">
            <a:avLst/>
          </a:prstGeom>
          <a:noFill/>
        </p:spPr>
        <p:txBody>
          <a:bodyPr wrap="square">
            <a:spAutoFit/>
          </a:bodyPr>
          <a:lstStyle/>
          <a:p>
            <a:pPr algn="ctr"/>
            <a:r>
              <a:rPr lang="en-CA"/>
              <a:t>Control Plane Scalability</a:t>
            </a:r>
            <a:endParaRPr lang="en-CA" dirty="0"/>
          </a:p>
        </p:txBody>
      </p:sp>
      <p:sp>
        <p:nvSpPr>
          <p:cNvPr id="11" name="TextBox 10">
            <a:extLst>
              <a:ext uri="{FF2B5EF4-FFF2-40B4-BE49-F238E27FC236}">
                <a16:creationId xmlns:a16="http://schemas.microsoft.com/office/drawing/2014/main" id="{C2298881-540D-D4C2-7062-DC71D01BD754}"/>
              </a:ext>
            </a:extLst>
          </p:cNvPr>
          <p:cNvSpPr txBox="1"/>
          <p:nvPr/>
        </p:nvSpPr>
        <p:spPr>
          <a:xfrm>
            <a:off x="4275122" y="3734970"/>
            <a:ext cx="4231203" cy="523220"/>
          </a:xfrm>
          <a:prstGeom prst="rect">
            <a:avLst/>
          </a:prstGeom>
          <a:noFill/>
        </p:spPr>
        <p:txBody>
          <a:bodyPr wrap="square">
            <a:spAutoFit/>
          </a:bodyPr>
          <a:lstStyle/>
          <a:p>
            <a:pPr algn="ctr"/>
            <a:r>
              <a:rPr lang="en-CA"/>
              <a:t>Runs on 5G testbed, adapting per slice reporting rate as slices join</a:t>
            </a:r>
            <a:endParaRPr lang="en-CA" dirty="0"/>
          </a:p>
        </p:txBody>
      </p:sp>
      <p:sp>
        <p:nvSpPr>
          <p:cNvPr id="13" name="TextBox 12">
            <a:extLst>
              <a:ext uri="{FF2B5EF4-FFF2-40B4-BE49-F238E27FC236}">
                <a16:creationId xmlns:a16="http://schemas.microsoft.com/office/drawing/2014/main" id="{AD19AFB9-BAF1-E169-E401-7392864BFB7A}"/>
              </a:ext>
            </a:extLst>
          </p:cNvPr>
          <p:cNvSpPr txBox="1"/>
          <p:nvPr/>
        </p:nvSpPr>
        <p:spPr>
          <a:xfrm>
            <a:off x="4415589" y="4299887"/>
            <a:ext cx="4572000" cy="523220"/>
          </a:xfrm>
          <a:prstGeom prst="rect">
            <a:avLst/>
          </a:prstGeom>
          <a:noFill/>
        </p:spPr>
        <p:txBody>
          <a:bodyPr wrap="square">
            <a:spAutoFit/>
          </a:bodyPr>
          <a:lstStyle/>
          <a:p>
            <a:r>
              <a:rPr lang="en-CA" b="1"/>
              <a:t>Low hardware overhead </a:t>
            </a:r>
            <a:r>
              <a:rPr lang="en-CA"/>
              <a:t>(~13% hash, ~27% SALU, ~10% SRAM).</a:t>
            </a:r>
            <a:endParaRPr lang="en-US"/>
          </a:p>
        </p:txBody>
      </p:sp>
    </p:spTree>
    <p:extLst>
      <p:ext uri="{BB962C8B-B14F-4D97-AF65-F5344CB8AC3E}">
        <p14:creationId xmlns:p14="http://schemas.microsoft.com/office/powerpoint/2010/main" val="414635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3ECFC-7B59-2F3D-E054-FA8701F44564}"/>
            </a:ext>
          </a:extLst>
        </p:cNvPr>
        <p:cNvGrpSpPr/>
        <p:nvPr/>
      </p:nvGrpSpPr>
      <p:grpSpPr>
        <a:xfrm>
          <a:off x="0" y="0"/>
          <a:ext cx="0" cy="0"/>
          <a:chOff x="0" y="0"/>
          <a:chExt cx="0" cy="0"/>
        </a:xfrm>
      </p:grpSpPr>
      <p:grpSp>
        <p:nvGrpSpPr>
          <p:cNvPr id="82" name="Group 81">
            <a:extLst>
              <a:ext uri="{FF2B5EF4-FFF2-40B4-BE49-F238E27FC236}">
                <a16:creationId xmlns:a16="http://schemas.microsoft.com/office/drawing/2014/main" id="{5AA84BCC-3426-899B-470B-FB5266F25C33}"/>
              </a:ext>
            </a:extLst>
          </p:cNvPr>
          <p:cNvGrpSpPr/>
          <p:nvPr/>
        </p:nvGrpSpPr>
        <p:grpSpPr>
          <a:xfrm>
            <a:off x="221315" y="2179904"/>
            <a:ext cx="8509253" cy="1241554"/>
            <a:chOff x="221315" y="2179904"/>
            <a:chExt cx="8509253" cy="1241554"/>
          </a:xfrm>
        </p:grpSpPr>
        <p:sp>
          <p:nvSpPr>
            <p:cNvPr id="6" name="Rounded Rectangle 5">
              <a:extLst>
                <a:ext uri="{FF2B5EF4-FFF2-40B4-BE49-F238E27FC236}">
                  <a16:creationId xmlns:a16="http://schemas.microsoft.com/office/drawing/2014/main" id="{6867FE60-834C-66BB-74B9-05F6560E165D}"/>
                </a:ext>
              </a:extLst>
            </p:cNvPr>
            <p:cNvSpPr/>
            <p:nvPr/>
          </p:nvSpPr>
          <p:spPr>
            <a:xfrm>
              <a:off x="221315" y="2179904"/>
              <a:ext cx="8509253" cy="1241554"/>
            </a:xfrm>
            <a:prstGeom prst="round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9" name="TextBox 28">
              <a:extLst>
                <a:ext uri="{FF2B5EF4-FFF2-40B4-BE49-F238E27FC236}">
                  <a16:creationId xmlns:a16="http://schemas.microsoft.com/office/drawing/2014/main" id="{4B30A725-637E-7C2D-8BDB-833543A89440}"/>
                </a:ext>
              </a:extLst>
            </p:cNvPr>
            <p:cNvSpPr txBox="1"/>
            <p:nvPr/>
          </p:nvSpPr>
          <p:spPr>
            <a:xfrm>
              <a:off x="2325991" y="2199220"/>
              <a:ext cx="5065659" cy="307777"/>
            </a:xfrm>
            <a:prstGeom prst="rect">
              <a:avLst/>
            </a:prstGeom>
            <a:noFill/>
          </p:spPr>
          <p:txBody>
            <a:bodyPr wrap="square" rtlCol="0">
              <a:spAutoFit/>
            </a:bodyPr>
            <a:lstStyle/>
            <a:p>
              <a:r>
                <a:rPr lang="en-CA" dirty="0">
                  <a:solidFill>
                    <a:schemeClr val="tx1"/>
                  </a:solidFill>
                </a:rPr>
                <a:t>The Monitoring Stack (The “How”) – This Dissertation</a:t>
              </a:r>
            </a:p>
          </p:txBody>
        </p:sp>
      </p:grpSp>
      <p:sp>
        <p:nvSpPr>
          <p:cNvPr id="35" name="Rounded Rectangle 34">
            <a:extLst>
              <a:ext uri="{FF2B5EF4-FFF2-40B4-BE49-F238E27FC236}">
                <a16:creationId xmlns:a16="http://schemas.microsoft.com/office/drawing/2014/main" id="{D264E851-2B9E-BDCF-9B01-D00C3F7B6F27}"/>
              </a:ext>
            </a:extLst>
          </p:cNvPr>
          <p:cNvSpPr/>
          <p:nvPr/>
        </p:nvSpPr>
        <p:spPr>
          <a:xfrm>
            <a:off x="413432" y="2571735"/>
            <a:ext cx="2580797" cy="689595"/>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CA" b="1" dirty="0"/>
              <a:t>Monarch</a:t>
            </a:r>
            <a:r>
              <a:rPr lang="en-CA" dirty="0"/>
              <a:t> </a:t>
            </a:r>
            <a:br>
              <a:rPr lang="en-CA" dirty="0"/>
            </a:br>
            <a:r>
              <a:rPr lang="en-CA" dirty="0"/>
              <a:t>(Slice Monitoring Abstraction)</a:t>
            </a:r>
            <a:br>
              <a:rPr lang="en-CA" dirty="0"/>
            </a:br>
            <a:r>
              <a:rPr lang="en-CA" sz="1100" dirty="0">
                <a:solidFill>
                  <a:schemeClr val="tx1">
                    <a:lumMod val="50000"/>
                    <a:lumOff val="50000"/>
                  </a:schemeClr>
                </a:solidFill>
              </a:rPr>
              <a:t>[NOMS’23, TNSM’25]</a:t>
            </a:r>
            <a:endParaRPr lang="en-CA" dirty="0">
              <a:solidFill>
                <a:schemeClr val="tx1">
                  <a:lumMod val="50000"/>
                  <a:lumOff val="50000"/>
                </a:schemeClr>
              </a:solidFill>
            </a:endParaRPr>
          </a:p>
        </p:txBody>
      </p:sp>
      <p:sp>
        <p:nvSpPr>
          <p:cNvPr id="36" name="Rounded Rectangle 35">
            <a:extLst>
              <a:ext uri="{FF2B5EF4-FFF2-40B4-BE49-F238E27FC236}">
                <a16:creationId xmlns:a16="http://schemas.microsoft.com/office/drawing/2014/main" id="{AB56ED15-B81C-9541-16E2-CC2FC1856FF8}"/>
              </a:ext>
            </a:extLst>
          </p:cNvPr>
          <p:cNvSpPr/>
          <p:nvPr/>
        </p:nvSpPr>
        <p:spPr>
          <a:xfrm>
            <a:off x="3111984" y="2565145"/>
            <a:ext cx="2755287" cy="696185"/>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CA" b="1" dirty="0" err="1"/>
              <a:t>SliceScope</a:t>
            </a:r>
            <a:r>
              <a:rPr lang="en-CA" dirty="0"/>
              <a:t> </a:t>
            </a:r>
            <a:br>
              <a:rPr lang="en-CA" dirty="0"/>
            </a:br>
            <a:r>
              <a:rPr lang="en-CA" dirty="0"/>
              <a:t>(SLA-aware Telemetry Control)</a:t>
            </a:r>
            <a:br>
              <a:rPr lang="en-CA" dirty="0"/>
            </a:br>
            <a:r>
              <a:rPr lang="en-CA" sz="1100" dirty="0">
                <a:solidFill>
                  <a:schemeClr val="tx1">
                    <a:lumMod val="50000"/>
                    <a:lumOff val="50000"/>
                  </a:schemeClr>
                </a:solidFill>
              </a:rPr>
              <a:t>[SIGMETRICS’26]</a:t>
            </a:r>
            <a:endParaRPr lang="en-CA" dirty="0">
              <a:solidFill>
                <a:schemeClr val="tx1">
                  <a:lumMod val="50000"/>
                  <a:lumOff val="50000"/>
                </a:schemeClr>
              </a:solidFill>
            </a:endParaRPr>
          </a:p>
        </p:txBody>
      </p:sp>
      <p:sp>
        <p:nvSpPr>
          <p:cNvPr id="76" name="Title 2">
            <a:extLst>
              <a:ext uri="{FF2B5EF4-FFF2-40B4-BE49-F238E27FC236}">
                <a16:creationId xmlns:a16="http://schemas.microsoft.com/office/drawing/2014/main" id="{AB0E8CF4-E936-A533-BB44-3FC0895B88C8}"/>
              </a:ext>
            </a:extLst>
          </p:cNvPr>
          <p:cNvSpPr>
            <a:spLocks noGrp="1"/>
          </p:cNvSpPr>
          <p:nvPr>
            <p:ph type="title"/>
          </p:nvPr>
        </p:nvSpPr>
        <p:spPr>
          <a:xfrm>
            <a:off x="311700" y="445025"/>
            <a:ext cx="8520600" cy="572700"/>
          </a:xfrm>
        </p:spPr>
        <p:txBody>
          <a:bodyPr>
            <a:normAutofit fontScale="90000"/>
          </a:bodyPr>
          <a:lstStyle/>
          <a:p>
            <a:r>
              <a:rPr lang="en-CA" dirty="0"/>
              <a:t>Research question 3: fine-grained visibility</a:t>
            </a:r>
          </a:p>
        </p:txBody>
      </p:sp>
      <p:sp>
        <p:nvSpPr>
          <p:cNvPr id="84" name="Rounded Rectangle 83">
            <a:extLst>
              <a:ext uri="{FF2B5EF4-FFF2-40B4-BE49-F238E27FC236}">
                <a16:creationId xmlns:a16="http://schemas.microsoft.com/office/drawing/2014/main" id="{5798215F-3F87-9F41-9F32-51005CD8D943}"/>
              </a:ext>
            </a:extLst>
          </p:cNvPr>
          <p:cNvSpPr/>
          <p:nvPr/>
        </p:nvSpPr>
        <p:spPr>
          <a:xfrm>
            <a:off x="5959257" y="2571736"/>
            <a:ext cx="2680926" cy="696185"/>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b="1" dirty="0"/>
              <a:t>Kestrel</a:t>
            </a:r>
            <a:r>
              <a:rPr lang="en-CA" dirty="0"/>
              <a:t> </a:t>
            </a:r>
            <a:br>
              <a:rPr lang="en-CA" dirty="0"/>
            </a:br>
            <a:r>
              <a:rPr lang="en-CA" dirty="0"/>
              <a:t>(Fine-grained Visibility)</a:t>
            </a:r>
            <a:br>
              <a:rPr lang="en-CA" dirty="0"/>
            </a:br>
            <a:r>
              <a:rPr lang="en-CA" sz="1100" dirty="0">
                <a:solidFill>
                  <a:schemeClr val="tx1">
                    <a:lumMod val="50000"/>
                    <a:lumOff val="50000"/>
                  </a:schemeClr>
                </a:solidFill>
              </a:rPr>
              <a:t>[NOMS’26    ,TNSM’26 (under review)]</a:t>
            </a:r>
            <a:endParaRPr lang="en-CA" dirty="0">
              <a:solidFill>
                <a:schemeClr val="tx1">
                  <a:lumMod val="50000"/>
                  <a:lumOff val="50000"/>
                </a:schemeClr>
              </a:solidFill>
            </a:endParaRPr>
          </a:p>
        </p:txBody>
      </p:sp>
      <p:pic>
        <p:nvPicPr>
          <p:cNvPr id="4" name="Picture 3">
            <a:extLst>
              <a:ext uri="{FF2B5EF4-FFF2-40B4-BE49-F238E27FC236}">
                <a16:creationId xmlns:a16="http://schemas.microsoft.com/office/drawing/2014/main" id="{52B24A87-5538-539D-DD01-CBF63CAEDEEB}"/>
              </a:ext>
            </a:extLst>
          </p:cNvPr>
          <p:cNvPicPr>
            <a:picLocks noChangeAspect="1"/>
          </p:cNvPicPr>
          <p:nvPr/>
        </p:nvPicPr>
        <p:blipFill>
          <a:blip r:embed="rId3"/>
          <a:stretch>
            <a:fillRect/>
          </a:stretch>
        </p:blipFill>
        <p:spPr>
          <a:xfrm>
            <a:off x="6754484" y="3083817"/>
            <a:ext cx="115764" cy="115764"/>
          </a:xfrm>
          <a:prstGeom prst="rect">
            <a:avLst/>
          </a:prstGeom>
        </p:spPr>
      </p:pic>
      <p:sp>
        <p:nvSpPr>
          <p:cNvPr id="3" name="Rounded Rectangle 2">
            <a:extLst>
              <a:ext uri="{FF2B5EF4-FFF2-40B4-BE49-F238E27FC236}">
                <a16:creationId xmlns:a16="http://schemas.microsoft.com/office/drawing/2014/main" id="{35CA482B-1A1D-C24C-A954-76ABFACF4B75}"/>
              </a:ext>
            </a:extLst>
          </p:cNvPr>
          <p:cNvSpPr/>
          <p:nvPr/>
        </p:nvSpPr>
        <p:spPr>
          <a:xfrm>
            <a:off x="413432" y="2571735"/>
            <a:ext cx="2580797" cy="689595"/>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CA" b="1" dirty="0"/>
              <a:t>Monarch</a:t>
            </a:r>
            <a:r>
              <a:rPr lang="en-CA" dirty="0"/>
              <a:t> </a:t>
            </a:r>
            <a:br>
              <a:rPr lang="en-CA" dirty="0"/>
            </a:br>
            <a:r>
              <a:rPr lang="en-CA" dirty="0"/>
              <a:t>(Slice Monitoring Abstraction)</a:t>
            </a:r>
            <a:br>
              <a:rPr lang="en-CA" dirty="0"/>
            </a:br>
            <a:r>
              <a:rPr lang="en-CA" sz="1100" dirty="0">
                <a:solidFill>
                  <a:schemeClr val="bg2"/>
                </a:solidFill>
              </a:rPr>
              <a:t>[NOMS’23, TNSM’25]</a:t>
            </a:r>
            <a:endParaRPr lang="en-CA" dirty="0">
              <a:solidFill>
                <a:schemeClr val="bg2"/>
              </a:solidFill>
            </a:endParaRPr>
          </a:p>
        </p:txBody>
      </p:sp>
      <p:sp>
        <p:nvSpPr>
          <p:cNvPr id="5" name="takeaway">
            <a:extLst>
              <a:ext uri="{FF2B5EF4-FFF2-40B4-BE49-F238E27FC236}">
                <a16:creationId xmlns:a16="http://schemas.microsoft.com/office/drawing/2014/main" id="{B7D2BAC0-9A18-40A1-33E9-051224B66B06}"/>
              </a:ext>
            </a:extLst>
          </p:cNvPr>
          <p:cNvSpPr/>
          <p:nvPr/>
        </p:nvSpPr>
        <p:spPr>
          <a:xfrm>
            <a:off x="963296" y="3885211"/>
            <a:ext cx="6881290" cy="813264"/>
          </a:xfrm>
          <a:prstGeom prst="roundRect">
            <a:avLst>
              <a:gd name="adj" fmla="val 9561"/>
            </a:avLst>
          </a:prstGeom>
          <a:no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50800" rIns="203200" bIns="50800" rtlCol="0" anchor="ctr" anchorCtr="0">
            <a:noAutofit/>
          </a:bodyPr>
          <a:lstStyle/>
          <a:p>
            <a:pPr algn="ctr"/>
            <a:r>
              <a:rPr lang="en-CA" sz="1600" dirty="0">
                <a:solidFill>
                  <a:schemeClr val="tx1"/>
                </a:solidFill>
              </a:rPr>
              <a:t>How can transient QoS anomalies be detected and attributed to specific slices without the overhead of per-packet monitoring?</a:t>
            </a:r>
            <a:endParaRPr lang="en-US" sz="1600" dirty="0">
              <a:solidFill>
                <a:schemeClr val="tx1"/>
              </a:solidFill>
            </a:endParaRPr>
          </a:p>
        </p:txBody>
      </p:sp>
      <p:cxnSp>
        <p:nvCxnSpPr>
          <p:cNvPr id="7" name="Straight Connector 6">
            <a:extLst>
              <a:ext uri="{FF2B5EF4-FFF2-40B4-BE49-F238E27FC236}">
                <a16:creationId xmlns:a16="http://schemas.microsoft.com/office/drawing/2014/main" id="{9E981063-0712-FBBB-9FDB-3963E2463662}"/>
              </a:ext>
            </a:extLst>
          </p:cNvPr>
          <p:cNvCxnSpPr>
            <a:cxnSpLocks/>
          </p:cNvCxnSpPr>
          <p:nvPr/>
        </p:nvCxnSpPr>
        <p:spPr>
          <a:xfrm>
            <a:off x="7318732" y="3291888"/>
            <a:ext cx="0" cy="78507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AC62036-598A-F510-801D-57DD3E4E4191}"/>
              </a:ext>
            </a:extLst>
          </p:cNvPr>
          <p:cNvSpPr/>
          <p:nvPr/>
        </p:nvSpPr>
        <p:spPr>
          <a:xfrm>
            <a:off x="3035533" y="2491801"/>
            <a:ext cx="2871363" cy="800087"/>
          </a:xfrm>
          <a:prstGeom prst="rect">
            <a:avLst/>
          </a:prstGeom>
          <a:solidFill>
            <a:srgbClr val="FFFFFF">
              <a:alpha val="8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ectangle 1">
            <a:extLst>
              <a:ext uri="{FF2B5EF4-FFF2-40B4-BE49-F238E27FC236}">
                <a16:creationId xmlns:a16="http://schemas.microsoft.com/office/drawing/2014/main" id="{A4E49B09-B995-1CE0-9F6D-5A95593A9545}"/>
              </a:ext>
            </a:extLst>
          </p:cNvPr>
          <p:cNvSpPr/>
          <p:nvPr/>
        </p:nvSpPr>
        <p:spPr>
          <a:xfrm>
            <a:off x="354607" y="2491801"/>
            <a:ext cx="2680926" cy="800087"/>
          </a:xfrm>
          <a:prstGeom prst="rect">
            <a:avLst/>
          </a:prstGeom>
          <a:solidFill>
            <a:srgbClr val="FFFFFF">
              <a:alpha val="8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28347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BBA53-E690-4AEC-0516-419DDA7EED2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AE1AAF4-B413-D82C-CF65-1C5000CA19C5}"/>
              </a:ext>
            </a:extLst>
          </p:cNvPr>
          <p:cNvSpPr>
            <a:spLocks noGrp="1"/>
          </p:cNvSpPr>
          <p:nvPr>
            <p:ph type="title"/>
          </p:nvPr>
        </p:nvSpPr>
        <p:spPr/>
        <p:txBody>
          <a:bodyPr>
            <a:normAutofit fontScale="90000"/>
          </a:bodyPr>
          <a:lstStyle/>
          <a:p>
            <a:r>
              <a:rPr lang="en-CA" dirty="0"/>
              <a:t>Why are user-plane anomalies hard to attribute?</a:t>
            </a:r>
          </a:p>
        </p:txBody>
      </p:sp>
      <p:sp>
        <p:nvSpPr>
          <p:cNvPr id="20" name="Rectangle 19">
            <a:extLst>
              <a:ext uri="{FF2B5EF4-FFF2-40B4-BE49-F238E27FC236}">
                <a16:creationId xmlns:a16="http://schemas.microsoft.com/office/drawing/2014/main" id="{BFD90235-BCE5-D611-BC29-86AE5C8874BE}"/>
              </a:ext>
            </a:extLst>
          </p:cNvPr>
          <p:cNvSpPr>
            <a:spLocks noGrp="1" noRot="1" noMove="1" noResize="1" noEditPoints="1" noAdjustHandles="1" noChangeArrowheads="1" noChangeShapeType="1"/>
          </p:cNvSpPr>
          <p:nvPr/>
        </p:nvSpPr>
        <p:spPr>
          <a:xfrm>
            <a:off x="5334420" y="1529452"/>
            <a:ext cx="2419200" cy="2969868"/>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32" name="TextBox 31">
            <a:extLst>
              <a:ext uri="{FF2B5EF4-FFF2-40B4-BE49-F238E27FC236}">
                <a16:creationId xmlns:a16="http://schemas.microsoft.com/office/drawing/2014/main" id="{950730C7-2F09-8C24-F830-762169B0FD53}"/>
              </a:ext>
            </a:extLst>
          </p:cNvPr>
          <p:cNvSpPr txBox="1"/>
          <p:nvPr/>
        </p:nvSpPr>
        <p:spPr>
          <a:xfrm>
            <a:off x="2564619" y="2716496"/>
            <a:ext cx="2026517" cy="307777"/>
          </a:xfrm>
          <a:prstGeom prst="rect">
            <a:avLst/>
          </a:prstGeom>
          <a:noFill/>
        </p:spPr>
        <p:txBody>
          <a:bodyPr wrap="none" rtlCol="0">
            <a:spAutoFit/>
          </a:bodyPr>
          <a:lstStyle/>
          <a:p>
            <a:pPr latinLnBrk="1"/>
            <a:r>
              <a:rPr lang="en-CA" dirty="0"/>
              <a:t>GTPU Tunnel (TEID B)</a:t>
            </a:r>
          </a:p>
        </p:txBody>
      </p:sp>
      <p:sp>
        <p:nvSpPr>
          <p:cNvPr id="40" name="TextBox 39">
            <a:extLst>
              <a:ext uri="{FF2B5EF4-FFF2-40B4-BE49-F238E27FC236}">
                <a16:creationId xmlns:a16="http://schemas.microsoft.com/office/drawing/2014/main" id="{613C7604-8BC3-3843-7E1F-A598FF9384A2}"/>
              </a:ext>
            </a:extLst>
          </p:cNvPr>
          <p:cNvSpPr txBox="1"/>
          <p:nvPr/>
        </p:nvSpPr>
        <p:spPr>
          <a:xfrm>
            <a:off x="538897" y="4433934"/>
            <a:ext cx="1447833" cy="307777"/>
          </a:xfrm>
          <a:prstGeom prst="rect">
            <a:avLst/>
          </a:prstGeom>
          <a:noFill/>
        </p:spPr>
        <p:txBody>
          <a:bodyPr wrap="none" rtlCol="0">
            <a:spAutoFit/>
          </a:bodyPr>
          <a:lstStyle/>
          <a:p>
            <a:pPr algn="ctr" latinLnBrk="1"/>
            <a:r>
              <a:rPr lang="en-CA" dirty="0"/>
              <a:t>5G Smartphone</a:t>
            </a:r>
          </a:p>
        </p:txBody>
      </p:sp>
      <p:sp>
        <p:nvSpPr>
          <p:cNvPr id="54" name="Direct Access Storage 53">
            <a:extLst>
              <a:ext uri="{FF2B5EF4-FFF2-40B4-BE49-F238E27FC236}">
                <a16:creationId xmlns:a16="http://schemas.microsoft.com/office/drawing/2014/main" id="{53E24B0B-356F-59F8-AA59-7275C8594F60}"/>
              </a:ext>
            </a:extLst>
          </p:cNvPr>
          <p:cNvSpPr/>
          <p:nvPr/>
        </p:nvSpPr>
        <p:spPr>
          <a:xfrm>
            <a:off x="2368278" y="1575013"/>
            <a:ext cx="2419200" cy="1092754"/>
          </a:xfrm>
          <a:prstGeom prst="flowChartMagneticDrum">
            <a:avLst/>
          </a:prstGeom>
          <a:solidFill>
            <a:schemeClr val="tx2">
              <a:alpha val="50196"/>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10" name="Rectangle 9">
            <a:extLst>
              <a:ext uri="{FF2B5EF4-FFF2-40B4-BE49-F238E27FC236}">
                <a16:creationId xmlns:a16="http://schemas.microsoft.com/office/drawing/2014/main" id="{8F5F31BF-68D5-1A29-539F-07B3161D81DF}"/>
              </a:ext>
            </a:extLst>
          </p:cNvPr>
          <p:cNvSpPr/>
          <p:nvPr/>
        </p:nvSpPr>
        <p:spPr>
          <a:xfrm>
            <a:off x="1998096" y="1730482"/>
            <a:ext cx="3336323" cy="290290"/>
          </a:xfrm>
          <a:prstGeom prst="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r>
              <a:rPr lang="en-CA" dirty="0"/>
              <a:t>QFI 3 (Video Stream)</a:t>
            </a:r>
          </a:p>
        </p:txBody>
      </p:sp>
      <p:sp>
        <p:nvSpPr>
          <p:cNvPr id="33" name="Rectangle 32">
            <a:extLst>
              <a:ext uri="{FF2B5EF4-FFF2-40B4-BE49-F238E27FC236}">
                <a16:creationId xmlns:a16="http://schemas.microsoft.com/office/drawing/2014/main" id="{226F38E9-04ED-F5CE-C4A3-05028A3E2081}"/>
              </a:ext>
            </a:extLst>
          </p:cNvPr>
          <p:cNvSpPr/>
          <p:nvPr/>
        </p:nvSpPr>
        <p:spPr>
          <a:xfrm>
            <a:off x="1998096" y="2139628"/>
            <a:ext cx="3336323"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CA" dirty="0"/>
              <a:t>QFI 1 (Gaming)</a:t>
            </a:r>
          </a:p>
        </p:txBody>
      </p:sp>
      <p:sp>
        <p:nvSpPr>
          <p:cNvPr id="56" name="Direct Access Storage 55">
            <a:extLst>
              <a:ext uri="{FF2B5EF4-FFF2-40B4-BE49-F238E27FC236}">
                <a16:creationId xmlns:a16="http://schemas.microsoft.com/office/drawing/2014/main" id="{8FCF05E3-FE88-C342-0181-5970C667FABE}"/>
              </a:ext>
            </a:extLst>
          </p:cNvPr>
          <p:cNvSpPr/>
          <p:nvPr/>
        </p:nvSpPr>
        <p:spPr>
          <a:xfrm>
            <a:off x="2368278" y="3342062"/>
            <a:ext cx="2419200" cy="1092754"/>
          </a:xfrm>
          <a:prstGeom prst="flowChartMagneticDrum">
            <a:avLst/>
          </a:prstGeom>
          <a:solidFill>
            <a:schemeClr val="tx2">
              <a:alpha val="50196"/>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CA"/>
          </a:p>
        </p:txBody>
      </p:sp>
      <p:sp>
        <p:nvSpPr>
          <p:cNvPr id="38" name="Rectangle 37">
            <a:extLst>
              <a:ext uri="{FF2B5EF4-FFF2-40B4-BE49-F238E27FC236}">
                <a16:creationId xmlns:a16="http://schemas.microsoft.com/office/drawing/2014/main" id="{5E38BC85-24BD-E953-43F5-00127050DC3A}"/>
              </a:ext>
            </a:extLst>
          </p:cNvPr>
          <p:cNvSpPr/>
          <p:nvPr/>
        </p:nvSpPr>
        <p:spPr>
          <a:xfrm>
            <a:off x="1998096" y="3556381"/>
            <a:ext cx="3336323"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CA" dirty="0"/>
              <a:t>QFI 1 (Gaming)</a:t>
            </a:r>
          </a:p>
        </p:txBody>
      </p:sp>
      <p:sp>
        <p:nvSpPr>
          <p:cNvPr id="39" name="Rectangle 38">
            <a:extLst>
              <a:ext uri="{FF2B5EF4-FFF2-40B4-BE49-F238E27FC236}">
                <a16:creationId xmlns:a16="http://schemas.microsoft.com/office/drawing/2014/main" id="{4716EAFD-2C11-5F38-B8ED-3E4FCBD290DF}"/>
              </a:ext>
            </a:extLst>
          </p:cNvPr>
          <p:cNvSpPr/>
          <p:nvPr/>
        </p:nvSpPr>
        <p:spPr>
          <a:xfrm>
            <a:off x="1998096" y="3916157"/>
            <a:ext cx="3336323" cy="278270"/>
          </a:xfrm>
          <a:prstGeom prst="rect">
            <a:avLst/>
          </a:prstGeom>
          <a:solidFill>
            <a:srgbClr val="E1EBF6"/>
          </a:solidFill>
        </p:spPr>
        <p:style>
          <a:lnRef idx="2">
            <a:schemeClr val="dk1"/>
          </a:lnRef>
          <a:fillRef idx="1">
            <a:schemeClr val="lt1"/>
          </a:fillRef>
          <a:effectRef idx="0">
            <a:schemeClr val="dk1"/>
          </a:effectRef>
          <a:fontRef idx="minor">
            <a:schemeClr val="dk1"/>
          </a:fontRef>
        </p:style>
        <p:txBody>
          <a:bodyPr rtlCol="0" anchor="ctr"/>
          <a:lstStyle/>
          <a:p>
            <a:pPr algn="ctr"/>
            <a:r>
              <a:rPr lang="en-CA" dirty="0"/>
              <a:t>QFI 2 (Background Sync)</a:t>
            </a:r>
          </a:p>
        </p:txBody>
      </p:sp>
      <p:sp>
        <p:nvSpPr>
          <p:cNvPr id="58" name="TextBox 57">
            <a:extLst>
              <a:ext uri="{FF2B5EF4-FFF2-40B4-BE49-F238E27FC236}">
                <a16:creationId xmlns:a16="http://schemas.microsoft.com/office/drawing/2014/main" id="{67AB09DC-688F-A282-3B3F-48F7AD8DE0C8}"/>
              </a:ext>
            </a:extLst>
          </p:cNvPr>
          <p:cNvSpPr txBox="1"/>
          <p:nvPr/>
        </p:nvSpPr>
        <p:spPr>
          <a:xfrm>
            <a:off x="2564619" y="4533768"/>
            <a:ext cx="2026517" cy="307777"/>
          </a:xfrm>
          <a:prstGeom prst="rect">
            <a:avLst/>
          </a:prstGeom>
          <a:noFill/>
        </p:spPr>
        <p:txBody>
          <a:bodyPr wrap="none" rtlCol="0">
            <a:spAutoFit/>
          </a:bodyPr>
          <a:lstStyle/>
          <a:p>
            <a:pPr latinLnBrk="1"/>
            <a:r>
              <a:rPr lang="en-CA" dirty="0"/>
              <a:t>GTPU Tunnel (TEID A)</a:t>
            </a:r>
          </a:p>
        </p:txBody>
      </p:sp>
      <p:sp>
        <p:nvSpPr>
          <p:cNvPr id="59" name="TextBox 58">
            <a:extLst>
              <a:ext uri="{FF2B5EF4-FFF2-40B4-BE49-F238E27FC236}">
                <a16:creationId xmlns:a16="http://schemas.microsoft.com/office/drawing/2014/main" id="{67BED42A-E29D-D54C-A0D0-E91EE8B61A26}"/>
              </a:ext>
            </a:extLst>
          </p:cNvPr>
          <p:cNvSpPr txBox="1"/>
          <p:nvPr/>
        </p:nvSpPr>
        <p:spPr>
          <a:xfrm>
            <a:off x="124520" y="2718580"/>
            <a:ext cx="2276585" cy="307777"/>
          </a:xfrm>
          <a:prstGeom prst="rect">
            <a:avLst/>
          </a:prstGeom>
          <a:noFill/>
        </p:spPr>
        <p:txBody>
          <a:bodyPr wrap="none" rtlCol="0">
            <a:spAutoFit/>
          </a:bodyPr>
          <a:lstStyle/>
          <a:p>
            <a:pPr latinLnBrk="1"/>
            <a:r>
              <a:rPr lang="en-CA" dirty="0"/>
              <a:t>5G Fixed Wireless Access</a:t>
            </a:r>
          </a:p>
        </p:txBody>
      </p:sp>
      <p:sp>
        <p:nvSpPr>
          <p:cNvPr id="60" name="Cloud 59">
            <a:extLst>
              <a:ext uri="{FF2B5EF4-FFF2-40B4-BE49-F238E27FC236}">
                <a16:creationId xmlns:a16="http://schemas.microsoft.com/office/drawing/2014/main" id="{AE5D7407-F0DE-0EB7-5F8E-BCB088C64CF8}"/>
              </a:ext>
            </a:extLst>
          </p:cNvPr>
          <p:cNvSpPr/>
          <p:nvPr/>
        </p:nvSpPr>
        <p:spPr>
          <a:xfrm>
            <a:off x="8106606" y="2752776"/>
            <a:ext cx="780595" cy="52322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62" name="TextBox 61">
            <a:extLst>
              <a:ext uri="{FF2B5EF4-FFF2-40B4-BE49-F238E27FC236}">
                <a16:creationId xmlns:a16="http://schemas.microsoft.com/office/drawing/2014/main" id="{5B5F565B-01EB-9BD3-2A86-A9DAE07262B2}"/>
              </a:ext>
            </a:extLst>
          </p:cNvPr>
          <p:cNvSpPr txBox="1"/>
          <p:nvPr/>
        </p:nvSpPr>
        <p:spPr>
          <a:xfrm>
            <a:off x="8022187" y="3342062"/>
            <a:ext cx="841897" cy="523220"/>
          </a:xfrm>
          <a:prstGeom prst="rect">
            <a:avLst/>
          </a:prstGeom>
          <a:noFill/>
        </p:spPr>
        <p:txBody>
          <a:bodyPr wrap="none" rtlCol="0">
            <a:spAutoFit/>
          </a:bodyPr>
          <a:lstStyle/>
          <a:p>
            <a:pPr algn="ctr" latinLnBrk="1"/>
            <a:r>
              <a:rPr lang="en-CA" dirty="0"/>
              <a:t>Data </a:t>
            </a:r>
            <a:br>
              <a:rPr lang="en-CA" dirty="0"/>
            </a:br>
            <a:r>
              <a:rPr lang="en-CA" dirty="0"/>
              <a:t>Network</a:t>
            </a:r>
          </a:p>
        </p:txBody>
      </p:sp>
      <p:cxnSp>
        <p:nvCxnSpPr>
          <p:cNvPr id="63" name="Straight Connector 62">
            <a:extLst>
              <a:ext uri="{FF2B5EF4-FFF2-40B4-BE49-F238E27FC236}">
                <a16:creationId xmlns:a16="http://schemas.microsoft.com/office/drawing/2014/main" id="{7B40B9C2-C354-317E-C136-840749BFAFF1}"/>
              </a:ext>
            </a:extLst>
          </p:cNvPr>
          <p:cNvCxnSpPr>
            <a:cxnSpLocks/>
            <a:stCxn id="20" idx="3"/>
            <a:endCxn id="60" idx="2"/>
          </p:cNvCxnSpPr>
          <p:nvPr/>
        </p:nvCxnSpPr>
        <p:spPr>
          <a:xfrm>
            <a:off x="7753620" y="3014386"/>
            <a:ext cx="355407" cy="0"/>
          </a:xfrm>
          <a:prstGeom prst="line">
            <a:avLst/>
          </a:prstGeom>
          <a:ln w="19050"/>
        </p:spPr>
        <p:style>
          <a:lnRef idx="1">
            <a:schemeClr val="dk1"/>
          </a:lnRef>
          <a:fillRef idx="0">
            <a:schemeClr val="dk1"/>
          </a:fillRef>
          <a:effectRef idx="0">
            <a:schemeClr val="dk1"/>
          </a:effectRef>
          <a:fontRef idx="minor">
            <a:schemeClr val="tx1"/>
          </a:fontRef>
        </p:style>
      </p:cxnSp>
      <p:sp>
        <p:nvSpPr>
          <p:cNvPr id="73" name="Rectangle 72">
            <a:extLst>
              <a:ext uri="{FF2B5EF4-FFF2-40B4-BE49-F238E27FC236}">
                <a16:creationId xmlns:a16="http://schemas.microsoft.com/office/drawing/2014/main" id="{73B788DF-B3AC-2B52-A356-E57E8031DB3A}"/>
              </a:ext>
            </a:extLst>
          </p:cNvPr>
          <p:cNvSpPr/>
          <p:nvPr/>
        </p:nvSpPr>
        <p:spPr>
          <a:xfrm>
            <a:off x="6829644" y="2925282"/>
            <a:ext cx="221527"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75" name="Rectangle 74">
            <a:extLst>
              <a:ext uri="{FF2B5EF4-FFF2-40B4-BE49-F238E27FC236}">
                <a16:creationId xmlns:a16="http://schemas.microsoft.com/office/drawing/2014/main" id="{6BA62F26-213E-B4C3-DDE0-784329DBA8FE}"/>
              </a:ext>
            </a:extLst>
          </p:cNvPr>
          <p:cNvSpPr/>
          <p:nvPr/>
        </p:nvSpPr>
        <p:spPr>
          <a:xfrm>
            <a:off x="6608117" y="1975543"/>
            <a:ext cx="221527" cy="278870"/>
          </a:xfrm>
          <a:prstGeom prst="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77" name="Rectangle 76">
            <a:extLst>
              <a:ext uri="{FF2B5EF4-FFF2-40B4-BE49-F238E27FC236}">
                <a16:creationId xmlns:a16="http://schemas.microsoft.com/office/drawing/2014/main" id="{F3E0EFC1-DEAC-4F8F-305E-2F8E4B92780A}"/>
              </a:ext>
            </a:extLst>
          </p:cNvPr>
          <p:cNvSpPr/>
          <p:nvPr/>
        </p:nvSpPr>
        <p:spPr>
          <a:xfrm>
            <a:off x="6874376" y="3780028"/>
            <a:ext cx="221527" cy="278870"/>
          </a:xfrm>
          <a:prstGeom prst="rect">
            <a:avLst/>
          </a:prstGeom>
          <a:solidFill>
            <a:srgbClr val="D9E7FD"/>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grpSp>
        <p:nvGrpSpPr>
          <p:cNvPr id="105" name="Group 104">
            <a:extLst>
              <a:ext uri="{FF2B5EF4-FFF2-40B4-BE49-F238E27FC236}">
                <a16:creationId xmlns:a16="http://schemas.microsoft.com/office/drawing/2014/main" id="{8C5F17AB-31C6-E632-F776-D98C229AA241}"/>
              </a:ext>
            </a:extLst>
          </p:cNvPr>
          <p:cNvGrpSpPr/>
          <p:nvPr/>
        </p:nvGrpSpPr>
        <p:grpSpPr>
          <a:xfrm>
            <a:off x="5747122" y="1920248"/>
            <a:ext cx="1458339" cy="390370"/>
            <a:chOff x="-2462645" y="732559"/>
            <a:chExt cx="659441" cy="285166"/>
          </a:xfrm>
        </p:grpSpPr>
        <p:cxnSp>
          <p:nvCxnSpPr>
            <p:cNvPr id="98" name="Straight Connector 97">
              <a:extLst>
                <a:ext uri="{FF2B5EF4-FFF2-40B4-BE49-F238E27FC236}">
                  <a16:creationId xmlns:a16="http://schemas.microsoft.com/office/drawing/2014/main" id="{8E071897-D6BF-98AC-52E8-D26454EDDA90}"/>
                </a:ext>
              </a:extLst>
            </p:cNvPr>
            <p:cNvCxnSpPr/>
            <p:nvPr/>
          </p:nvCxnSpPr>
          <p:spPr>
            <a:xfrm>
              <a:off x="-2462645" y="732559"/>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CCA271F-07F6-A318-8A7D-A100E36B58B6}"/>
                </a:ext>
              </a:extLst>
            </p:cNvPr>
            <p:cNvCxnSpPr/>
            <p:nvPr/>
          </p:nvCxnSpPr>
          <p:spPr>
            <a:xfrm>
              <a:off x="-2462645" y="1017725"/>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13EDAB5-2879-D48F-D237-2655E490B146}"/>
                </a:ext>
              </a:extLst>
            </p:cNvPr>
            <p:cNvCxnSpPr>
              <a:cxnSpLocks/>
            </p:cNvCxnSpPr>
            <p:nvPr/>
          </p:nvCxnSpPr>
          <p:spPr>
            <a:xfrm flipV="1">
              <a:off x="-1803204" y="732559"/>
              <a:ext cx="0" cy="2851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Rectangle 105">
            <a:extLst>
              <a:ext uri="{FF2B5EF4-FFF2-40B4-BE49-F238E27FC236}">
                <a16:creationId xmlns:a16="http://schemas.microsoft.com/office/drawing/2014/main" id="{55D29B88-011E-1DF5-641A-826A8F2EF231}"/>
              </a:ext>
            </a:extLst>
          </p:cNvPr>
          <p:cNvSpPr/>
          <p:nvPr/>
        </p:nvSpPr>
        <p:spPr>
          <a:xfrm>
            <a:off x="6906789" y="1975543"/>
            <a:ext cx="221527" cy="278870"/>
          </a:xfrm>
          <a:prstGeom prst="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grpSp>
        <p:nvGrpSpPr>
          <p:cNvPr id="113" name="Group 112">
            <a:extLst>
              <a:ext uri="{FF2B5EF4-FFF2-40B4-BE49-F238E27FC236}">
                <a16:creationId xmlns:a16="http://schemas.microsoft.com/office/drawing/2014/main" id="{41B91A23-9B2D-5F6F-313E-C6EC3A1766AE}"/>
              </a:ext>
            </a:extLst>
          </p:cNvPr>
          <p:cNvGrpSpPr/>
          <p:nvPr/>
        </p:nvGrpSpPr>
        <p:grpSpPr>
          <a:xfrm>
            <a:off x="5702390" y="2861497"/>
            <a:ext cx="1458339" cy="390370"/>
            <a:chOff x="-2462645" y="732559"/>
            <a:chExt cx="659441" cy="285166"/>
          </a:xfrm>
        </p:grpSpPr>
        <p:cxnSp>
          <p:nvCxnSpPr>
            <p:cNvPr id="116" name="Straight Connector 115">
              <a:extLst>
                <a:ext uri="{FF2B5EF4-FFF2-40B4-BE49-F238E27FC236}">
                  <a16:creationId xmlns:a16="http://schemas.microsoft.com/office/drawing/2014/main" id="{92C2C468-36F1-5922-2361-AAF8267D4969}"/>
                </a:ext>
              </a:extLst>
            </p:cNvPr>
            <p:cNvCxnSpPr/>
            <p:nvPr/>
          </p:nvCxnSpPr>
          <p:spPr>
            <a:xfrm>
              <a:off x="-2462645" y="732559"/>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512AB7D-6C34-5BEA-734A-33B29B3D13DC}"/>
                </a:ext>
              </a:extLst>
            </p:cNvPr>
            <p:cNvCxnSpPr/>
            <p:nvPr/>
          </p:nvCxnSpPr>
          <p:spPr>
            <a:xfrm>
              <a:off x="-2462645" y="1017725"/>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89FCAC3E-D812-C096-254C-86B12FC5AD32}"/>
                </a:ext>
              </a:extLst>
            </p:cNvPr>
            <p:cNvCxnSpPr>
              <a:cxnSpLocks/>
            </p:cNvCxnSpPr>
            <p:nvPr/>
          </p:nvCxnSpPr>
          <p:spPr>
            <a:xfrm flipV="1">
              <a:off x="-1803204" y="732559"/>
              <a:ext cx="0" cy="2851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25CBC87D-AC1A-2EE0-209D-51EE9A113992}"/>
              </a:ext>
            </a:extLst>
          </p:cNvPr>
          <p:cNvGrpSpPr/>
          <p:nvPr/>
        </p:nvGrpSpPr>
        <p:grpSpPr>
          <a:xfrm>
            <a:off x="5747122" y="3724278"/>
            <a:ext cx="1458339" cy="390370"/>
            <a:chOff x="-2462645" y="732559"/>
            <a:chExt cx="659441" cy="285166"/>
          </a:xfrm>
        </p:grpSpPr>
        <p:cxnSp>
          <p:nvCxnSpPr>
            <p:cNvPr id="120" name="Straight Connector 119">
              <a:extLst>
                <a:ext uri="{FF2B5EF4-FFF2-40B4-BE49-F238E27FC236}">
                  <a16:creationId xmlns:a16="http://schemas.microsoft.com/office/drawing/2014/main" id="{0DDECFF9-6C40-6004-442A-31995F3FCC95}"/>
                </a:ext>
              </a:extLst>
            </p:cNvPr>
            <p:cNvCxnSpPr/>
            <p:nvPr/>
          </p:nvCxnSpPr>
          <p:spPr>
            <a:xfrm>
              <a:off x="-2462645" y="732559"/>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56C0D59F-BB5E-E1A4-228D-1F8C4CE25BF6}"/>
                </a:ext>
              </a:extLst>
            </p:cNvPr>
            <p:cNvCxnSpPr/>
            <p:nvPr/>
          </p:nvCxnSpPr>
          <p:spPr>
            <a:xfrm>
              <a:off x="-2462645" y="1017725"/>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6604E977-FF1A-D946-7D0C-5B6E54BE5701}"/>
                </a:ext>
              </a:extLst>
            </p:cNvPr>
            <p:cNvCxnSpPr>
              <a:cxnSpLocks/>
            </p:cNvCxnSpPr>
            <p:nvPr/>
          </p:nvCxnSpPr>
          <p:spPr>
            <a:xfrm flipV="1">
              <a:off x="-1803204" y="732559"/>
              <a:ext cx="0" cy="2851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3" name="Rectangle 122">
            <a:extLst>
              <a:ext uri="{FF2B5EF4-FFF2-40B4-BE49-F238E27FC236}">
                <a16:creationId xmlns:a16="http://schemas.microsoft.com/office/drawing/2014/main" id="{C507ADC0-4837-11F5-82C0-801B054F176F}"/>
              </a:ext>
            </a:extLst>
          </p:cNvPr>
          <p:cNvSpPr/>
          <p:nvPr/>
        </p:nvSpPr>
        <p:spPr>
          <a:xfrm>
            <a:off x="6580915" y="3778952"/>
            <a:ext cx="221527" cy="278870"/>
          </a:xfrm>
          <a:prstGeom prst="rect">
            <a:avLst/>
          </a:prstGeom>
          <a:solidFill>
            <a:srgbClr val="D9E7FD"/>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24" name="Rectangle 123">
            <a:extLst>
              <a:ext uri="{FF2B5EF4-FFF2-40B4-BE49-F238E27FC236}">
                <a16:creationId xmlns:a16="http://schemas.microsoft.com/office/drawing/2014/main" id="{B230FBD4-E35E-4AD8-147D-51C9AEF6495E}"/>
              </a:ext>
            </a:extLst>
          </p:cNvPr>
          <p:cNvSpPr/>
          <p:nvPr/>
        </p:nvSpPr>
        <p:spPr>
          <a:xfrm>
            <a:off x="6277972" y="3778952"/>
            <a:ext cx="221527" cy="278870"/>
          </a:xfrm>
          <a:prstGeom prst="rect">
            <a:avLst/>
          </a:prstGeom>
          <a:solidFill>
            <a:srgbClr val="D9E7FD"/>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26" name="TextBox 125">
            <a:extLst>
              <a:ext uri="{FF2B5EF4-FFF2-40B4-BE49-F238E27FC236}">
                <a16:creationId xmlns:a16="http://schemas.microsoft.com/office/drawing/2014/main" id="{4D393232-CBCC-5B38-D0C3-8A6EA3763133}"/>
              </a:ext>
            </a:extLst>
          </p:cNvPr>
          <p:cNvSpPr txBox="1"/>
          <p:nvPr/>
        </p:nvSpPr>
        <p:spPr>
          <a:xfrm>
            <a:off x="5747122" y="2331807"/>
            <a:ext cx="1438214" cy="307777"/>
          </a:xfrm>
          <a:prstGeom prst="rect">
            <a:avLst/>
          </a:prstGeom>
          <a:noFill/>
        </p:spPr>
        <p:txBody>
          <a:bodyPr wrap="none" rtlCol="0">
            <a:spAutoFit/>
          </a:bodyPr>
          <a:lstStyle/>
          <a:p>
            <a:pPr latinLnBrk="1"/>
            <a:r>
              <a:rPr lang="en-CA" dirty="0"/>
              <a:t>Q1 – Streaming</a:t>
            </a:r>
          </a:p>
        </p:txBody>
      </p:sp>
      <p:sp>
        <p:nvSpPr>
          <p:cNvPr id="127" name="TextBox 126">
            <a:extLst>
              <a:ext uri="{FF2B5EF4-FFF2-40B4-BE49-F238E27FC236}">
                <a16:creationId xmlns:a16="http://schemas.microsoft.com/office/drawing/2014/main" id="{A463D9C4-BD24-34E9-7904-1A71970A48D9}"/>
              </a:ext>
            </a:extLst>
          </p:cNvPr>
          <p:cNvSpPr txBox="1"/>
          <p:nvPr/>
        </p:nvSpPr>
        <p:spPr>
          <a:xfrm>
            <a:off x="5791889" y="3267443"/>
            <a:ext cx="1458325" cy="307777"/>
          </a:xfrm>
          <a:prstGeom prst="rect">
            <a:avLst/>
          </a:prstGeom>
          <a:noFill/>
        </p:spPr>
        <p:txBody>
          <a:bodyPr wrap="square" rtlCol="0">
            <a:spAutoFit/>
          </a:bodyPr>
          <a:lstStyle/>
          <a:p>
            <a:pPr latinLnBrk="1"/>
            <a:r>
              <a:rPr lang="en-CA" dirty="0"/>
              <a:t>Q2 – Gaming</a:t>
            </a:r>
          </a:p>
        </p:txBody>
      </p:sp>
      <p:sp>
        <p:nvSpPr>
          <p:cNvPr id="1029" name="TextBox 1028">
            <a:extLst>
              <a:ext uri="{FF2B5EF4-FFF2-40B4-BE49-F238E27FC236}">
                <a16:creationId xmlns:a16="http://schemas.microsoft.com/office/drawing/2014/main" id="{802840D7-DF62-808F-4C40-CF4E4398857A}"/>
              </a:ext>
            </a:extLst>
          </p:cNvPr>
          <p:cNvSpPr txBox="1"/>
          <p:nvPr/>
        </p:nvSpPr>
        <p:spPr>
          <a:xfrm>
            <a:off x="5789553" y="4130326"/>
            <a:ext cx="1458315" cy="307777"/>
          </a:xfrm>
          <a:prstGeom prst="rect">
            <a:avLst/>
          </a:prstGeom>
          <a:noFill/>
        </p:spPr>
        <p:txBody>
          <a:bodyPr wrap="square" rtlCol="0">
            <a:spAutoFit/>
          </a:bodyPr>
          <a:lstStyle/>
          <a:p>
            <a:pPr latinLnBrk="1"/>
            <a:r>
              <a:rPr lang="en-CA" dirty="0"/>
              <a:t>Q3 – Best-effort</a:t>
            </a:r>
          </a:p>
        </p:txBody>
      </p:sp>
      <p:sp>
        <p:nvSpPr>
          <p:cNvPr id="1030" name="Rectangle 1029">
            <a:extLst>
              <a:ext uri="{FF2B5EF4-FFF2-40B4-BE49-F238E27FC236}">
                <a16:creationId xmlns:a16="http://schemas.microsoft.com/office/drawing/2014/main" id="{1533DA62-EB31-CCA7-70DE-DF4D2527200F}"/>
              </a:ext>
            </a:extLst>
          </p:cNvPr>
          <p:cNvSpPr/>
          <p:nvPr/>
        </p:nvSpPr>
        <p:spPr>
          <a:xfrm>
            <a:off x="6536183" y="2926855"/>
            <a:ext cx="221527"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031" name="Rectangle 1030">
            <a:extLst>
              <a:ext uri="{FF2B5EF4-FFF2-40B4-BE49-F238E27FC236}">
                <a16:creationId xmlns:a16="http://schemas.microsoft.com/office/drawing/2014/main" id="{C547A25E-8A49-BD3B-C6BA-3608A7DA4C80}"/>
              </a:ext>
            </a:extLst>
          </p:cNvPr>
          <p:cNvSpPr/>
          <p:nvPr/>
        </p:nvSpPr>
        <p:spPr>
          <a:xfrm>
            <a:off x="6242722" y="2928428"/>
            <a:ext cx="221527"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032" name="Rectangle 1031">
            <a:extLst>
              <a:ext uri="{FF2B5EF4-FFF2-40B4-BE49-F238E27FC236}">
                <a16:creationId xmlns:a16="http://schemas.microsoft.com/office/drawing/2014/main" id="{5DAB9167-694D-D206-879A-979A664147E3}"/>
              </a:ext>
            </a:extLst>
          </p:cNvPr>
          <p:cNvSpPr/>
          <p:nvPr/>
        </p:nvSpPr>
        <p:spPr>
          <a:xfrm>
            <a:off x="5949261" y="2930001"/>
            <a:ext cx="221527"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033" name="TextBox 1032">
            <a:extLst>
              <a:ext uri="{FF2B5EF4-FFF2-40B4-BE49-F238E27FC236}">
                <a16:creationId xmlns:a16="http://schemas.microsoft.com/office/drawing/2014/main" id="{B82A66DF-FA42-E977-549A-4926A152A2A5}"/>
              </a:ext>
            </a:extLst>
          </p:cNvPr>
          <p:cNvSpPr txBox="1"/>
          <p:nvPr/>
        </p:nvSpPr>
        <p:spPr>
          <a:xfrm>
            <a:off x="5440970" y="4620317"/>
            <a:ext cx="2334293" cy="307777"/>
          </a:xfrm>
          <a:prstGeom prst="rect">
            <a:avLst/>
          </a:prstGeom>
          <a:noFill/>
        </p:spPr>
        <p:txBody>
          <a:bodyPr wrap="none" rtlCol="0">
            <a:spAutoFit/>
          </a:bodyPr>
          <a:lstStyle/>
          <a:p>
            <a:pPr latinLnBrk="1"/>
            <a:r>
              <a:rPr lang="en-CA" dirty="0"/>
              <a:t>User Plane Function (UPF)</a:t>
            </a:r>
          </a:p>
        </p:txBody>
      </p:sp>
      <p:pic>
        <p:nvPicPr>
          <p:cNvPr id="5122" name="Picture 2" descr="Massive Google Pixel 10 and Pixel 11 leak just revealed the biggest AI  upgrades | Tom's Guide">
            <a:extLst>
              <a:ext uri="{FF2B5EF4-FFF2-40B4-BE49-F238E27FC236}">
                <a16:creationId xmlns:a16="http://schemas.microsoft.com/office/drawing/2014/main" id="{D562A92F-9FD2-396F-BC34-C99C30A37C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34" y="3401801"/>
            <a:ext cx="1729563" cy="97287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5G Business Internet - Rogers Business">
            <a:extLst>
              <a:ext uri="{FF2B5EF4-FFF2-40B4-BE49-F238E27FC236}">
                <a16:creationId xmlns:a16="http://schemas.microsoft.com/office/drawing/2014/main" id="{122C0203-0336-66C4-0EFD-8EA77CE0EA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1682" b="12509"/>
          <a:stretch>
            <a:fillRect/>
          </a:stretch>
        </p:blipFill>
        <p:spPr bwMode="auto">
          <a:xfrm>
            <a:off x="334628" y="1417515"/>
            <a:ext cx="1677286" cy="1271529"/>
          </a:xfrm>
          <a:prstGeom prst="rect">
            <a:avLst/>
          </a:prstGeom>
          <a:solidFill>
            <a:schemeClr val="tx2">
              <a:lumMod val="90000"/>
            </a:schemeClr>
          </a:solidFill>
        </p:spPr>
      </p:pic>
      <p:grpSp>
        <p:nvGrpSpPr>
          <p:cNvPr id="7" name="Group 6">
            <a:extLst>
              <a:ext uri="{FF2B5EF4-FFF2-40B4-BE49-F238E27FC236}">
                <a16:creationId xmlns:a16="http://schemas.microsoft.com/office/drawing/2014/main" id="{BB12E86E-B2CD-E02C-0534-AA4095EF6242}"/>
              </a:ext>
            </a:extLst>
          </p:cNvPr>
          <p:cNvGrpSpPr/>
          <p:nvPr/>
        </p:nvGrpSpPr>
        <p:grpSpPr>
          <a:xfrm>
            <a:off x="178113" y="1362891"/>
            <a:ext cx="7125180" cy="3492639"/>
            <a:chOff x="178113" y="1362891"/>
            <a:chExt cx="7125180" cy="3492639"/>
          </a:xfrm>
        </p:grpSpPr>
        <p:sp>
          <p:nvSpPr>
            <p:cNvPr id="2" name="Rectangle 1">
              <a:extLst>
                <a:ext uri="{FF2B5EF4-FFF2-40B4-BE49-F238E27FC236}">
                  <a16:creationId xmlns:a16="http://schemas.microsoft.com/office/drawing/2014/main" id="{8C37FAF4-1B24-9868-3F9F-799402D65A37}"/>
                </a:ext>
              </a:extLst>
            </p:cNvPr>
            <p:cNvSpPr/>
            <p:nvPr/>
          </p:nvSpPr>
          <p:spPr>
            <a:xfrm>
              <a:off x="178113" y="1362891"/>
              <a:ext cx="5147950" cy="3492639"/>
            </a:xfrm>
            <a:prstGeom prst="rect">
              <a:avLst/>
            </a:prstGeom>
            <a:solidFill>
              <a:srgbClr val="FFFFFF">
                <a:alpha val="8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ounded Rectangle 3">
              <a:extLst>
                <a:ext uri="{FF2B5EF4-FFF2-40B4-BE49-F238E27FC236}">
                  <a16:creationId xmlns:a16="http://schemas.microsoft.com/office/drawing/2014/main" id="{51D40AB2-474F-C908-3777-BA15571D9EE5}"/>
                </a:ext>
              </a:extLst>
            </p:cNvPr>
            <p:cNvSpPr>
              <a:spLocks/>
            </p:cNvSpPr>
            <p:nvPr/>
          </p:nvSpPr>
          <p:spPr>
            <a:xfrm>
              <a:off x="909939" y="3121387"/>
              <a:ext cx="3847242" cy="79477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CA" sz="1600" dirty="0">
                  <a:solidFill>
                    <a:schemeClr val="tx1"/>
                  </a:solidFill>
                </a:rPr>
                <a:t>Anomaly in Q2… but was it the smartphone or the FWA? Counters can’t tell.</a:t>
              </a:r>
            </a:p>
          </p:txBody>
        </p:sp>
        <p:cxnSp>
          <p:nvCxnSpPr>
            <p:cNvPr id="5" name="Straight Arrow Connector 4">
              <a:extLst>
                <a:ext uri="{FF2B5EF4-FFF2-40B4-BE49-F238E27FC236}">
                  <a16:creationId xmlns:a16="http://schemas.microsoft.com/office/drawing/2014/main" id="{2FF87D53-B703-98AD-ADEA-B7E76D24F9DA}"/>
                </a:ext>
              </a:extLst>
            </p:cNvPr>
            <p:cNvCxnSpPr>
              <a:cxnSpLocks/>
            </p:cNvCxnSpPr>
            <p:nvPr/>
          </p:nvCxnSpPr>
          <p:spPr>
            <a:xfrm flipV="1">
              <a:off x="4898065" y="3083442"/>
              <a:ext cx="804325" cy="2586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 name="Picture 20" descr="Caution Icon in SVG, PNG formats">
              <a:extLst>
                <a:ext uri="{FF2B5EF4-FFF2-40B4-BE49-F238E27FC236}">
                  <a16:creationId xmlns:a16="http://schemas.microsoft.com/office/drawing/2014/main" id="{06D956B8-8184-3436-52CC-4D108CDE61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2294" y="2662930"/>
              <a:ext cx="330999" cy="3309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156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50EF6-57C2-CB33-6E1F-64BE3718753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42E203A-90F6-7616-D29E-05D50A215EA2}"/>
              </a:ext>
            </a:extLst>
          </p:cNvPr>
          <p:cNvSpPr>
            <a:spLocks noGrp="1"/>
          </p:cNvSpPr>
          <p:nvPr>
            <p:ph type="title"/>
          </p:nvPr>
        </p:nvSpPr>
        <p:spPr/>
        <p:txBody>
          <a:bodyPr>
            <a:normAutofit fontScale="90000"/>
          </a:bodyPr>
          <a:lstStyle/>
          <a:p>
            <a:r>
              <a:rPr lang="en-CA" dirty="0"/>
              <a:t>What signal must telemetry preserve?</a:t>
            </a:r>
          </a:p>
        </p:txBody>
      </p:sp>
      <p:sp>
        <p:nvSpPr>
          <p:cNvPr id="18" name="TextBox 17">
            <a:extLst>
              <a:ext uri="{FF2B5EF4-FFF2-40B4-BE49-F238E27FC236}">
                <a16:creationId xmlns:a16="http://schemas.microsoft.com/office/drawing/2014/main" id="{BF40F10A-4D83-C302-792F-641089E1E5B6}"/>
              </a:ext>
            </a:extLst>
          </p:cNvPr>
          <p:cNvSpPr txBox="1"/>
          <p:nvPr/>
        </p:nvSpPr>
        <p:spPr>
          <a:xfrm>
            <a:off x="1497961" y="4187319"/>
            <a:ext cx="5958684" cy="338554"/>
          </a:xfrm>
          <a:prstGeom prst="rect">
            <a:avLst/>
          </a:prstGeom>
          <a:noFill/>
        </p:spPr>
        <p:txBody>
          <a:bodyPr wrap="none" rtlCol="0">
            <a:spAutoFit/>
          </a:bodyPr>
          <a:lstStyle/>
          <a:p>
            <a:pPr algn="ctr" latinLnBrk="1"/>
            <a:r>
              <a:rPr lang="en-CA" sz="1600" b="1" dirty="0"/>
              <a:t>How can we capture these fine-grained signals in practice?</a:t>
            </a:r>
          </a:p>
        </p:txBody>
      </p:sp>
      <p:grpSp>
        <p:nvGrpSpPr>
          <p:cNvPr id="11" name="Group 10">
            <a:extLst>
              <a:ext uri="{FF2B5EF4-FFF2-40B4-BE49-F238E27FC236}">
                <a16:creationId xmlns:a16="http://schemas.microsoft.com/office/drawing/2014/main" id="{E5D855DD-1972-8804-360A-4085892697AD}"/>
              </a:ext>
            </a:extLst>
          </p:cNvPr>
          <p:cNvGrpSpPr/>
          <p:nvPr/>
        </p:nvGrpSpPr>
        <p:grpSpPr>
          <a:xfrm>
            <a:off x="176168" y="1013514"/>
            <a:ext cx="8375383" cy="2508138"/>
            <a:chOff x="176168" y="1013514"/>
            <a:chExt cx="8375383" cy="2508138"/>
          </a:xfrm>
        </p:grpSpPr>
        <p:pic>
          <p:nvPicPr>
            <p:cNvPr id="2" name="Picture 1" descr="A graph of data on a white background&#10;&#10;AI-generated content may be incorrect.">
              <a:extLst>
                <a:ext uri="{FF2B5EF4-FFF2-40B4-BE49-F238E27FC236}">
                  <a16:creationId xmlns:a16="http://schemas.microsoft.com/office/drawing/2014/main" id="{139DD0F7-4C07-67E9-8EFD-BD562F0DD91B}"/>
                </a:ext>
              </a:extLst>
            </p:cNvPr>
            <p:cNvPicPr>
              <a:picLocks noChangeAspect="1"/>
            </p:cNvPicPr>
            <p:nvPr/>
          </p:nvPicPr>
          <p:blipFill>
            <a:blip r:embed="rId3"/>
            <a:stretch>
              <a:fillRect/>
            </a:stretch>
          </p:blipFill>
          <p:spPr>
            <a:xfrm>
              <a:off x="176168" y="1013514"/>
              <a:ext cx="4809490" cy="2508138"/>
            </a:xfrm>
            <a:prstGeom prst="rect">
              <a:avLst/>
            </a:prstGeom>
          </p:spPr>
        </p:pic>
        <p:sp>
          <p:nvSpPr>
            <p:cNvPr id="4" name="Rounded Rectangle 3">
              <a:extLst>
                <a:ext uri="{FF2B5EF4-FFF2-40B4-BE49-F238E27FC236}">
                  <a16:creationId xmlns:a16="http://schemas.microsoft.com/office/drawing/2014/main" id="{565339B3-993C-0AD9-9416-88BE8A7D3968}"/>
                </a:ext>
              </a:extLst>
            </p:cNvPr>
            <p:cNvSpPr>
              <a:spLocks/>
            </p:cNvSpPr>
            <p:nvPr/>
          </p:nvSpPr>
          <p:spPr>
            <a:xfrm>
              <a:off x="5549599" y="2350343"/>
              <a:ext cx="3001952" cy="696280"/>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06375">
                <a:buClr>
                  <a:schemeClr val="bg2"/>
                </a:buClr>
              </a:pPr>
              <a:r>
                <a:rPr lang="en-CA" sz="1600" dirty="0">
                  <a:solidFill>
                    <a:schemeClr val="tx1"/>
                  </a:solidFill>
                </a:rPr>
                <a:t>Per-TEID metrics clearly show the misbehavior</a:t>
              </a:r>
              <a:endParaRPr lang="en-US" sz="1600" dirty="0">
                <a:solidFill>
                  <a:schemeClr val="tx1"/>
                </a:solidFill>
                <a:latin typeface="Lato" panose="020F0502020204030203" pitchFamily="34" charset="77"/>
              </a:endParaRPr>
            </a:p>
          </p:txBody>
        </p:sp>
        <p:cxnSp>
          <p:nvCxnSpPr>
            <p:cNvPr id="8" name="Straight Arrow Connector 7">
              <a:extLst>
                <a:ext uri="{FF2B5EF4-FFF2-40B4-BE49-F238E27FC236}">
                  <a16:creationId xmlns:a16="http://schemas.microsoft.com/office/drawing/2014/main" id="{49EC7064-8E83-74AF-E30B-87EB6D272913}"/>
                </a:ext>
              </a:extLst>
            </p:cNvPr>
            <p:cNvCxnSpPr>
              <a:cxnSpLocks/>
              <a:stCxn id="4" idx="1"/>
            </p:cNvCxnSpPr>
            <p:nvPr/>
          </p:nvCxnSpPr>
          <p:spPr>
            <a:xfrm flipH="1">
              <a:off x="4804229" y="2698483"/>
              <a:ext cx="74537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7B78E9C5-E080-CADC-3349-1C66937BFD76}"/>
              </a:ext>
            </a:extLst>
          </p:cNvPr>
          <p:cNvGrpSpPr/>
          <p:nvPr/>
        </p:nvGrpSpPr>
        <p:grpSpPr>
          <a:xfrm>
            <a:off x="272808" y="1115541"/>
            <a:ext cx="8637275" cy="2670627"/>
            <a:chOff x="195025" y="2889800"/>
            <a:chExt cx="8637275" cy="2670627"/>
          </a:xfrm>
        </p:grpSpPr>
        <p:sp>
          <p:nvSpPr>
            <p:cNvPr id="13" name="Rectangle 12">
              <a:extLst>
                <a:ext uri="{FF2B5EF4-FFF2-40B4-BE49-F238E27FC236}">
                  <a16:creationId xmlns:a16="http://schemas.microsoft.com/office/drawing/2014/main" id="{3EA21E6E-CB5B-60B0-7585-C71C655687E1}"/>
                </a:ext>
              </a:extLst>
            </p:cNvPr>
            <p:cNvSpPr/>
            <p:nvPr/>
          </p:nvSpPr>
          <p:spPr>
            <a:xfrm>
              <a:off x="233917" y="2889800"/>
              <a:ext cx="8598383" cy="2670627"/>
            </a:xfrm>
            <a:prstGeom prst="rect">
              <a:avLst/>
            </a:prstGeom>
            <a:solidFill>
              <a:srgbClr val="FFFFFF">
                <a:alpha val="8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ounded Rectangle 23">
              <a:extLst>
                <a:ext uri="{FF2B5EF4-FFF2-40B4-BE49-F238E27FC236}">
                  <a16:creationId xmlns:a16="http://schemas.microsoft.com/office/drawing/2014/main" id="{2833A29F-A45F-00AE-0900-D9C906913359}"/>
                </a:ext>
              </a:extLst>
            </p:cNvPr>
            <p:cNvSpPr>
              <a:spLocks/>
            </p:cNvSpPr>
            <p:nvPr/>
          </p:nvSpPr>
          <p:spPr>
            <a:xfrm>
              <a:off x="195025" y="3469615"/>
              <a:ext cx="8598384" cy="2006253"/>
            </a:xfrm>
            <a:prstGeom prst="roundRect">
              <a:avLst>
                <a:gd name="adj" fmla="val 9432"/>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06375">
                <a:lnSpc>
                  <a:spcPct val="150000"/>
                </a:lnSpc>
                <a:buClr>
                  <a:schemeClr val="bg2"/>
                </a:buClr>
              </a:pPr>
              <a:r>
                <a:rPr lang="en-US" sz="1600" b="1" dirty="0">
                  <a:solidFill>
                    <a:schemeClr val="tx1"/>
                  </a:solidFill>
                </a:rPr>
                <a:t>QoS anomalies require TEID+QFI granularity, and distributional metrics</a:t>
              </a:r>
            </a:p>
            <a:p>
              <a:pPr marL="492125" indent="-285750">
                <a:lnSpc>
                  <a:spcPct val="150000"/>
                </a:lnSpc>
                <a:buClr>
                  <a:schemeClr val="bg2"/>
                </a:buClr>
                <a:buFont typeface="System Font Regular"/>
                <a:buChar char="●"/>
              </a:pPr>
              <a:r>
                <a:rPr lang="en-US" sz="1600" dirty="0">
                  <a:solidFill>
                    <a:schemeClr val="tx1"/>
                  </a:solidFill>
                </a:rPr>
                <a:t>Congestion → sustained tail latency</a:t>
              </a:r>
            </a:p>
            <a:p>
              <a:pPr marL="492125" indent="-285750">
                <a:lnSpc>
                  <a:spcPct val="150000"/>
                </a:lnSpc>
                <a:buClr>
                  <a:schemeClr val="bg2"/>
                </a:buClr>
                <a:buFont typeface="System Font Regular"/>
                <a:buChar char="●"/>
              </a:pPr>
              <a:r>
                <a:rPr lang="en-US" sz="1600" dirty="0">
                  <a:solidFill>
                    <a:schemeClr val="tx1"/>
                  </a:solidFill>
                </a:rPr>
                <a:t>Policy abuse → benign in aggregates, visible in culprit TEID</a:t>
              </a:r>
            </a:p>
            <a:p>
              <a:pPr marL="492125" indent="-285750">
                <a:lnSpc>
                  <a:spcPct val="150000"/>
                </a:lnSpc>
                <a:buClr>
                  <a:schemeClr val="bg2"/>
                </a:buClr>
                <a:buFont typeface="System Font Regular"/>
                <a:buChar char="●"/>
              </a:pPr>
              <a:r>
                <a:rPr lang="en-CA" sz="1600" dirty="0">
                  <a:solidFill>
                    <a:schemeClr val="tx1"/>
                  </a:solidFill>
                </a:rPr>
                <a:t>Microbursts → vanish in 1s averages, emerge at sub-second bins</a:t>
              </a:r>
            </a:p>
            <a:p>
              <a:pPr marL="492125" indent="-285750">
                <a:lnSpc>
                  <a:spcPct val="150000"/>
                </a:lnSpc>
                <a:buClr>
                  <a:schemeClr val="bg2"/>
                </a:buClr>
                <a:buFont typeface="System Font Regular"/>
                <a:buChar char="●"/>
              </a:pPr>
              <a:r>
                <a:rPr lang="en-CA" sz="1600" dirty="0">
                  <a:solidFill>
                    <a:schemeClr val="tx1"/>
                  </a:solidFill>
                </a:rPr>
                <a:t>Contention → distributed oscillations in IAT across flows</a:t>
              </a:r>
            </a:p>
          </p:txBody>
        </p:sp>
      </p:grpSp>
    </p:spTree>
    <p:extLst>
      <p:ext uri="{BB962C8B-B14F-4D97-AF65-F5344CB8AC3E}">
        <p14:creationId xmlns:p14="http://schemas.microsoft.com/office/powerpoint/2010/main" val="309558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A9AAF-B3FE-3C2A-1C43-9902801327F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7E01E4E-B938-A229-4102-6D71258EF3B5}"/>
              </a:ext>
            </a:extLst>
          </p:cNvPr>
          <p:cNvSpPr>
            <a:spLocks noGrp="1"/>
          </p:cNvSpPr>
          <p:nvPr>
            <p:ph type="title"/>
          </p:nvPr>
        </p:nvSpPr>
        <p:spPr/>
        <p:txBody>
          <a:bodyPr>
            <a:normAutofit fontScale="90000"/>
          </a:bodyPr>
          <a:lstStyle/>
          <a:p>
            <a:r>
              <a:rPr lang="en-CA" dirty="0"/>
              <a:t>Fine-grained evidence is expensive to export</a:t>
            </a:r>
          </a:p>
        </p:txBody>
      </p:sp>
      <p:sp>
        <p:nvSpPr>
          <p:cNvPr id="20" name="Rectangle 19">
            <a:extLst>
              <a:ext uri="{FF2B5EF4-FFF2-40B4-BE49-F238E27FC236}">
                <a16:creationId xmlns:a16="http://schemas.microsoft.com/office/drawing/2014/main" id="{CB082653-0B1E-7763-18BE-7D227EB12FD8}"/>
              </a:ext>
            </a:extLst>
          </p:cNvPr>
          <p:cNvSpPr>
            <a:spLocks/>
          </p:cNvSpPr>
          <p:nvPr/>
        </p:nvSpPr>
        <p:spPr>
          <a:xfrm>
            <a:off x="242302" y="1299833"/>
            <a:ext cx="2419200" cy="2969868"/>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63" name="Straight Connector 62">
            <a:extLst>
              <a:ext uri="{FF2B5EF4-FFF2-40B4-BE49-F238E27FC236}">
                <a16:creationId xmlns:a16="http://schemas.microsoft.com/office/drawing/2014/main" id="{5D6D6AD6-28D3-FF4C-F91A-63A738091C98}"/>
              </a:ext>
            </a:extLst>
          </p:cNvPr>
          <p:cNvCxnSpPr>
            <a:cxnSpLocks/>
          </p:cNvCxnSpPr>
          <p:nvPr/>
        </p:nvCxnSpPr>
        <p:spPr>
          <a:xfrm>
            <a:off x="2661502" y="3237773"/>
            <a:ext cx="2782953" cy="0"/>
          </a:xfrm>
          <a:prstGeom prst="line">
            <a:avLst/>
          </a:prstGeom>
          <a:ln w="19050"/>
        </p:spPr>
        <p:style>
          <a:lnRef idx="1">
            <a:schemeClr val="dk1"/>
          </a:lnRef>
          <a:fillRef idx="0">
            <a:schemeClr val="dk1"/>
          </a:fillRef>
          <a:effectRef idx="0">
            <a:schemeClr val="dk1"/>
          </a:effectRef>
          <a:fontRef idx="minor">
            <a:schemeClr val="tx1"/>
          </a:fontRef>
        </p:style>
      </p:cxnSp>
      <p:sp>
        <p:nvSpPr>
          <p:cNvPr id="73" name="Rectangle 72">
            <a:extLst>
              <a:ext uri="{FF2B5EF4-FFF2-40B4-BE49-F238E27FC236}">
                <a16:creationId xmlns:a16="http://schemas.microsoft.com/office/drawing/2014/main" id="{2C3A85B0-7492-8022-5709-5B4C9CC59A62}"/>
              </a:ext>
            </a:extLst>
          </p:cNvPr>
          <p:cNvSpPr/>
          <p:nvPr/>
        </p:nvSpPr>
        <p:spPr>
          <a:xfrm>
            <a:off x="1737526" y="2695663"/>
            <a:ext cx="221527"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75" name="Rectangle 74">
            <a:extLst>
              <a:ext uri="{FF2B5EF4-FFF2-40B4-BE49-F238E27FC236}">
                <a16:creationId xmlns:a16="http://schemas.microsoft.com/office/drawing/2014/main" id="{CDE33A69-95FD-3947-790A-C99166C68F7B}"/>
              </a:ext>
            </a:extLst>
          </p:cNvPr>
          <p:cNvSpPr/>
          <p:nvPr/>
        </p:nvSpPr>
        <p:spPr>
          <a:xfrm>
            <a:off x="1515999" y="1745924"/>
            <a:ext cx="221527" cy="278870"/>
          </a:xfrm>
          <a:prstGeom prst="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77" name="Rectangle 76">
            <a:extLst>
              <a:ext uri="{FF2B5EF4-FFF2-40B4-BE49-F238E27FC236}">
                <a16:creationId xmlns:a16="http://schemas.microsoft.com/office/drawing/2014/main" id="{7213F1CF-D332-BD7C-8111-DDD5227A09B9}"/>
              </a:ext>
            </a:extLst>
          </p:cNvPr>
          <p:cNvSpPr/>
          <p:nvPr/>
        </p:nvSpPr>
        <p:spPr>
          <a:xfrm>
            <a:off x="1782258" y="3550409"/>
            <a:ext cx="221527" cy="278870"/>
          </a:xfrm>
          <a:prstGeom prst="rect">
            <a:avLst/>
          </a:prstGeom>
          <a:solidFill>
            <a:srgbClr val="D9E7FD"/>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grpSp>
        <p:nvGrpSpPr>
          <p:cNvPr id="105" name="Group 104">
            <a:extLst>
              <a:ext uri="{FF2B5EF4-FFF2-40B4-BE49-F238E27FC236}">
                <a16:creationId xmlns:a16="http://schemas.microsoft.com/office/drawing/2014/main" id="{65BC5B43-E629-20B8-B4BA-909F63AACB9F}"/>
              </a:ext>
            </a:extLst>
          </p:cNvPr>
          <p:cNvGrpSpPr/>
          <p:nvPr/>
        </p:nvGrpSpPr>
        <p:grpSpPr>
          <a:xfrm>
            <a:off x="655004" y="1690629"/>
            <a:ext cx="1458339" cy="390370"/>
            <a:chOff x="-2462645" y="732559"/>
            <a:chExt cx="659441" cy="285166"/>
          </a:xfrm>
        </p:grpSpPr>
        <p:cxnSp>
          <p:nvCxnSpPr>
            <p:cNvPr id="98" name="Straight Connector 97">
              <a:extLst>
                <a:ext uri="{FF2B5EF4-FFF2-40B4-BE49-F238E27FC236}">
                  <a16:creationId xmlns:a16="http://schemas.microsoft.com/office/drawing/2014/main" id="{54E400AE-F2DA-E2AF-C5D0-3A146C4B75CB}"/>
                </a:ext>
              </a:extLst>
            </p:cNvPr>
            <p:cNvCxnSpPr/>
            <p:nvPr/>
          </p:nvCxnSpPr>
          <p:spPr>
            <a:xfrm>
              <a:off x="-2462645" y="732559"/>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0B1ED88F-B092-57B4-9253-631842E5940B}"/>
                </a:ext>
              </a:extLst>
            </p:cNvPr>
            <p:cNvCxnSpPr/>
            <p:nvPr/>
          </p:nvCxnSpPr>
          <p:spPr>
            <a:xfrm>
              <a:off x="-2462645" y="1017725"/>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7CA049C-9F55-EFA5-6AD6-6D61651C1DB1}"/>
                </a:ext>
              </a:extLst>
            </p:cNvPr>
            <p:cNvCxnSpPr>
              <a:cxnSpLocks/>
            </p:cNvCxnSpPr>
            <p:nvPr/>
          </p:nvCxnSpPr>
          <p:spPr>
            <a:xfrm flipV="1">
              <a:off x="-1803204" y="732559"/>
              <a:ext cx="0" cy="2851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Rectangle 105">
            <a:extLst>
              <a:ext uri="{FF2B5EF4-FFF2-40B4-BE49-F238E27FC236}">
                <a16:creationId xmlns:a16="http://schemas.microsoft.com/office/drawing/2014/main" id="{656BEE69-3143-A2B0-96E3-BDA542DC5112}"/>
              </a:ext>
            </a:extLst>
          </p:cNvPr>
          <p:cNvSpPr/>
          <p:nvPr/>
        </p:nvSpPr>
        <p:spPr>
          <a:xfrm>
            <a:off x="1814671" y="1745924"/>
            <a:ext cx="221527" cy="278870"/>
          </a:xfrm>
          <a:prstGeom prst="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grpSp>
        <p:nvGrpSpPr>
          <p:cNvPr id="113" name="Group 112">
            <a:extLst>
              <a:ext uri="{FF2B5EF4-FFF2-40B4-BE49-F238E27FC236}">
                <a16:creationId xmlns:a16="http://schemas.microsoft.com/office/drawing/2014/main" id="{5BE8D320-DBEB-B0D6-F674-ECA57C2928E7}"/>
              </a:ext>
            </a:extLst>
          </p:cNvPr>
          <p:cNvGrpSpPr/>
          <p:nvPr/>
        </p:nvGrpSpPr>
        <p:grpSpPr>
          <a:xfrm>
            <a:off x="610272" y="2631878"/>
            <a:ext cx="1458339" cy="390370"/>
            <a:chOff x="-2462645" y="732559"/>
            <a:chExt cx="659441" cy="285166"/>
          </a:xfrm>
        </p:grpSpPr>
        <p:cxnSp>
          <p:nvCxnSpPr>
            <p:cNvPr id="116" name="Straight Connector 115">
              <a:extLst>
                <a:ext uri="{FF2B5EF4-FFF2-40B4-BE49-F238E27FC236}">
                  <a16:creationId xmlns:a16="http://schemas.microsoft.com/office/drawing/2014/main" id="{2E53B470-85FE-7D39-81C4-9A7903E5A84E}"/>
                </a:ext>
              </a:extLst>
            </p:cNvPr>
            <p:cNvCxnSpPr/>
            <p:nvPr/>
          </p:nvCxnSpPr>
          <p:spPr>
            <a:xfrm>
              <a:off x="-2462645" y="732559"/>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BAD511B-4643-A58B-917D-D1D231A74297}"/>
                </a:ext>
              </a:extLst>
            </p:cNvPr>
            <p:cNvCxnSpPr/>
            <p:nvPr/>
          </p:nvCxnSpPr>
          <p:spPr>
            <a:xfrm>
              <a:off x="-2462645" y="1017725"/>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75CC3C1-6A01-C86C-E3B0-1E11CF91994C}"/>
                </a:ext>
              </a:extLst>
            </p:cNvPr>
            <p:cNvCxnSpPr>
              <a:cxnSpLocks/>
            </p:cNvCxnSpPr>
            <p:nvPr/>
          </p:nvCxnSpPr>
          <p:spPr>
            <a:xfrm flipV="1">
              <a:off x="-1803204" y="732559"/>
              <a:ext cx="0" cy="2851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542D1343-524D-5D40-368E-32F1C1CFE510}"/>
              </a:ext>
            </a:extLst>
          </p:cNvPr>
          <p:cNvGrpSpPr/>
          <p:nvPr/>
        </p:nvGrpSpPr>
        <p:grpSpPr>
          <a:xfrm>
            <a:off x="655004" y="3494659"/>
            <a:ext cx="1458339" cy="390370"/>
            <a:chOff x="-2462645" y="732559"/>
            <a:chExt cx="659441" cy="285166"/>
          </a:xfrm>
        </p:grpSpPr>
        <p:cxnSp>
          <p:nvCxnSpPr>
            <p:cNvPr id="120" name="Straight Connector 119">
              <a:extLst>
                <a:ext uri="{FF2B5EF4-FFF2-40B4-BE49-F238E27FC236}">
                  <a16:creationId xmlns:a16="http://schemas.microsoft.com/office/drawing/2014/main" id="{6F9AB2D1-181E-BA8A-5D47-963F0B88E3CC}"/>
                </a:ext>
              </a:extLst>
            </p:cNvPr>
            <p:cNvCxnSpPr/>
            <p:nvPr/>
          </p:nvCxnSpPr>
          <p:spPr>
            <a:xfrm>
              <a:off x="-2462645" y="732559"/>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A9E69C-90E9-3F57-5830-25F3BE1C1C24}"/>
                </a:ext>
              </a:extLst>
            </p:cNvPr>
            <p:cNvCxnSpPr/>
            <p:nvPr/>
          </p:nvCxnSpPr>
          <p:spPr>
            <a:xfrm>
              <a:off x="-2462645" y="1017725"/>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F171B05A-3FF8-641F-20D4-601DCD9AD2AD}"/>
                </a:ext>
              </a:extLst>
            </p:cNvPr>
            <p:cNvCxnSpPr>
              <a:cxnSpLocks/>
            </p:cNvCxnSpPr>
            <p:nvPr/>
          </p:nvCxnSpPr>
          <p:spPr>
            <a:xfrm flipV="1">
              <a:off x="-1803204" y="732559"/>
              <a:ext cx="0" cy="2851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3" name="Rectangle 122">
            <a:extLst>
              <a:ext uri="{FF2B5EF4-FFF2-40B4-BE49-F238E27FC236}">
                <a16:creationId xmlns:a16="http://schemas.microsoft.com/office/drawing/2014/main" id="{BE17DFEE-4738-385C-F04C-89CF48372CD9}"/>
              </a:ext>
            </a:extLst>
          </p:cNvPr>
          <p:cNvSpPr/>
          <p:nvPr/>
        </p:nvSpPr>
        <p:spPr>
          <a:xfrm>
            <a:off x="1488797" y="3549333"/>
            <a:ext cx="221527" cy="278870"/>
          </a:xfrm>
          <a:prstGeom prst="rect">
            <a:avLst/>
          </a:prstGeom>
          <a:solidFill>
            <a:srgbClr val="D9E7FD"/>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24" name="Rectangle 123">
            <a:extLst>
              <a:ext uri="{FF2B5EF4-FFF2-40B4-BE49-F238E27FC236}">
                <a16:creationId xmlns:a16="http://schemas.microsoft.com/office/drawing/2014/main" id="{7B7B779B-70D3-8629-9845-3C23287B48AF}"/>
              </a:ext>
            </a:extLst>
          </p:cNvPr>
          <p:cNvSpPr/>
          <p:nvPr/>
        </p:nvSpPr>
        <p:spPr>
          <a:xfrm>
            <a:off x="1185854" y="3549333"/>
            <a:ext cx="221527" cy="278870"/>
          </a:xfrm>
          <a:prstGeom prst="rect">
            <a:avLst/>
          </a:prstGeom>
          <a:solidFill>
            <a:srgbClr val="D9E7FD"/>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26" name="TextBox 125">
            <a:extLst>
              <a:ext uri="{FF2B5EF4-FFF2-40B4-BE49-F238E27FC236}">
                <a16:creationId xmlns:a16="http://schemas.microsoft.com/office/drawing/2014/main" id="{BA0C7316-C14A-360B-A92E-C454BC9DA77D}"/>
              </a:ext>
            </a:extLst>
          </p:cNvPr>
          <p:cNvSpPr txBox="1"/>
          <p:nvPr/>
        </p:nvSpPr>
        <p:spPr>
          <a:xfrm>
            <a:off x="655004" y="2102188"/>
            <a:ext cx="1438214" cy="307777"/>
          </a:xfrm>
          <a:prstGeom prst="rect">
            <a:avLst/>
          </a:prstGeom>
          <a:noFill/>
        </p:spPr>
        <p:txBody>
          <a:bodyPr wrap="none" rtlCol="0">
            <a:spAutoFit/>
          </a:bodyPr>
          <a:lstStyle/>
          <a:p>
            <a:pPr latinLnBrk="1"/>
            <a:r>
              <a:rPr lang="en-CA" dirty="0"/>
              <a:t>Q1 – Streaming</a:t>
            </a:r>
          </a:p>
        </p:txBody>
      </p:sp>
      <p:sp>
        <p:nvSpPr>
          <p:cNvPr id="127" name="TextBox 126">
            <a:extLst>
              <a:ext uri="{FF2B5EF4-FFF2-40B4-BE49-F238E27FC236}">
                <a16:creationId xmlns:a16="http://schemas.microsoft.com/office/drawing/2014/main" id="{4564C24F-F781-CF11-3F40-24BE3C1FA2EF}"/>
              </a:ext>
            </a:extLst>
          </p:cNvPr>
          <p:cNvSpPr txBox="1"/>
          <p:nvPr/>
        </p:nvSpPr>
        <p:spPr>
          <a:xfrm>
            <a:off x="699771" y="3037824"/>
            <a:ext cx="1458325" cy="307777"/>
          </a:xfrm>
          <a:prstGeom prst="rect">
            <a:avLst/>
          </a:prstGeom>
          <a:noFill/>
        </p:spPr>
        <p:txBody>
          <a:bodyPr wrap="square" rtlCol="0">
            <a:spAutoFit/>
          </a:bodyPr>
          <a:lstStyle/>
          <a:p>
            <a:pPr latinLnBrk="1"/>
            <a:r>
              <a:rPr lang="en-CA" dirty="0"/>
              <a:t>Q2 – Gaming</a:t>
            </a:r>
          </a:p>
        </p:txBody>
      </p:sp>
      <p:sp>
        <p:nvSpPr>
          <p:cNvPr id="1029" name="TextBox 1028">
            <a:extLst>
              <a:ext uri="{FF2B5EF4-FFF2-40B4-BE49-F238E27FC236}">
                <a16:creationId xmlns:a16="http://schemas.microsoft.com/office/drawing/2014/main" id="{46F7EE96-2D35-3FF7-455A-70883CFA74CB}"/>
              </a:ext>
            </a:extLst>
          </p:cNvPr>
          <p:cNvSpPr txBox="1"/>
          <p:nvPr/>
        </p:nvSpPr>
        <p:spPr>
          <a:xfrm>
            <a:off x="697435" y="3900707"/>
            <a:ext cx="1458315" cy="307777"/>
          </a:xfrm>
          <a:prstGeom prst="rect">
            <a:avLst/>
          </a:prstGeom>
          <a:noFill/>
        </p:spPr>
        <p:txBody>
          <a:bodyPr wrap="square" rtlCol="0">
            <a:spAutoFit/>
          </a:bodyPr>
          <a:lstStyle/>
          <a:p>
            <a:pPr latinLnBrk="1"/>
            <a:r>
              <a:rPr lang="en-CA" dirty="0"/>
              <a:t>Q3 – Best-effort</a:t>
            </a:r>
          </a:p>
        </p:txBody>
      </p:sp>
      <p:sp>
        <p:nvSpPr>
          <p:cNvPr id="1030" name="Rectangle 1029">
            <a:extLst>
              <a:ext uri="{FF2B5EF4-FFF2-40B4-BE49-F238E27FC236}">
                <a16:creationId xmlns:a16="http://schemas.microsoft.com/office/drawing/2014/main" id="{E7196064-8418-9B77-8364-2E1B4FF31238}"/>
              </a:ext>
            </a:extLst>
          </p:cNvPr>
          <p:cNvSpPr/>
          <p:nvPr/>
        </p:nvSpPr>
        <p:spPr>
          <a:xfrm>
            <a:off x="1444065" y="2697236"/>
            <a:ext cx="221527"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031" name="Rectangle 1030">
            <a:extLst>
              <a:ext uri="{FF2B5EF4-FFF2-40B4-BE49-F238E27FC236}">
                <a16:creationId xmlns:a16="http://schemas.microsoft.com/office/drawing/2014/main" id="{EFB37439-8318-E0B5-70C6-87B876501BEB}"/>
              </a:ext>
            </a:extLst>
          </p:cNvPr>
          <p:cNvSpPr/>
          <p:nvPr/>
        </p:nvSpPr>
        <p:spPr>
          <a:xfrm>
            <a:off x="1150604" y="2698809"/>
            <a:ext cx="221527"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032" name="Rectangle 1031">
            <a:extLst>
              <a:ext uri="{FF2B5EF4-FFF2-40B4-BE49-F238E27FC236}">
                <a16:creationId xmlns:a16="http://schemas.microsoft.com/office/drawing/2014/main" id="{C7FF5132-CDC5-B488-41C4-B61834CD32AE}"/>
              </a:ext>
            </a:extLst>
          </p:cNvPr>
          <p:cNvSpPr/>
          <p:nvPr/>
        </p:nvSpPr>
        <p:spPr>
          <a:xfrm>
            <a:off x="857143" y="2700382"/>
            <a:ext cx="221527"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033" name="TextBox 1032">
            <a:extLst>
              <a:ext uri="{FF2B5EF4-FFF2-40B4-BE49-F238E27FC236}">
                <a16:creationId xmlns:a16="http://schemas.microsoft.com/office/drawing/2014/main" id="{B36AE1C0-9A8D-35A8-0B6D-EFA43ECA519E}"/>
              </a:ext>
            </a:extLst>
          </p:cNvPr>
          <p:cNvSpPr txBox="1"/>
          <p:nvPr/>
        </p:nvSpPr>
        <p:spPr>
          <a:xfrm>
            <a:off x="348852" y="4390698"/>
            <a:ext cx="2334293" cy="307777"/>
          </a:xfrm>
          <a:prstGeom prst="rect">
            <a:avLst/>
          </a:prstGeom>
          <a:noFill/>
        </p:spPr>
        <p:txBody>
          <a:bodyPr wrap="none" rtlCol="0">
            <a:spAutoFit/>
          </a:bodyPr>
          <a:lstStyle/>
          <a:p>
            <a:pPr latinLnBrk="1"/>
            <a:r>
              <a:rPr lang="en-CA" dirty="0"/>
              <a:t>User Plane Function (UPF)</a:t>
            </a:r>
          </a:p>
        </p:txBody>
      </p:sp>
      <p:pic>
        <p:nvPicPr>
          <p:cNvPr id="6" name="Picture 20" descr="Caution Icon in SVG, PNG formats">
            <a:extLst>
              <a:ext uri="{FF2B5EF4-FFF2-40B4-BE49-F238E27FC236}">
                <a16:creationId xmlns:a16="http://schemas.microsoft.com/office/drawing/2014/main" id="{0324ADAE-2019-A6DD-C2D7-83CD016E4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176" y="2433311"/>
            <a:ext cx="330999" cy="33099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5BD8AD1-29A5-1BC5-B4BB-9D7A6F520D55}"/>
              </a:ext>
            </a:extLst>
          </p:cNvPr>
          <p:cNvGrpSpPr/>
          <p:nvPr/>
        </p:nvGrpSpPr>
        <p:grpSpPr>
          <a:xfrm>
            <a:off x="4118982" y="1212665"/>
            <a:ext cx="2911675" cy="1920565"/>
            <a:chOff x="4118982" y="1212665"/>
            <a:chExt cx="2911675" cy="1920565"/>
          </a:xfrm>
        </p:grpSpPr>
        <p:sp>
          <p:nvSpPr>
            <p:cNvPr id="8" name="Rectangle 7">
              <a:extLst>
                <a:ext uri="{FF2B5EF4-FFF2-40B4-BE49-F238E27FC236}">
                  <a16:creationId xmlns:a16="http://schemas.microsoft.com/office/drawing/2014/main" id="{C962F7E5-0095-370E-04BA-A3B8B61A395C}"/>
                </a:ext>
              </a:extLst>
            </p:cNvPr>
            <p:cNvSpPr/>
            <p:nvPr/>
          </p:nvSpPr>
          <p:spPr>
            <a:xfrm>
              <a:off x="4118982" y="2854360"/>
              <a:ext cx="221527" cy="278870"/>
            </a:xfrm>
            <a:prstGeom prst="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9" name="Rectangle 18">
              <a:extLst>
                <a:ext uri="{FF2B5EF4-FFF2-40B4-BE49-F238E27FC236}">
                  <a16:creationId xmlns:a16="http://schemas.microsoft.com/office/drawing/2014/main" id="{87320F6D-8DDE-2240-5911-501233C5665F}"/>
                </a:ext>
              </a:extLst>
            </p:cNvPr>
            <p:cNvSpPr/>
            <p:nvPr/>
          </p:nvSpPr>
          <p:spPr>
            <a:xfrm>
              <a:off x="5690906" y="1212665"/>
              <a:ext cx="1339751" cy="1322684"/>
            </a:xfrm>
            <a:prstGeom prst="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r>
                <a:rPr lang="en-CA" b="1" dirty="0"/>
                <a:t>TEID=B </a:t>
              </a:r>
              <a:br>
                <a:rPr lang="en-CA" dirty="0"/>
              </a:br>
              <a:r>
                <a:rPr lang="en-CA" dirty="0"/>
                <a:t>QFI=2, QID=1 </a:t>
              </a:r>
              <a:br>
                <a:rPr lang="en-CA" dirty="0"/>
              </a:br>
              <a:r>
                <a:rPr lang="en-CA" dirty="0"/>
                <a:t>Lat=2.3 </a:t>
              </a:r>
              <a:r>
                <a:rPr lang="en-CA" dirty="0" err="1"/>
                <a:t>ms</a:t>
              </a:r>
              <a:r>
                <a:rPr lang="en-CA" dirty="0"/>
                <a:t> </a:t>
              </a:r>
              <a:br>
                <a:rPr lang="en-CA" dirty="0"/>
              </a:br>
              <a:r>
                <a:rPr lang="en-CA" dirty="0"/>
                <a:t>T=23.456 </a:t>
              </a:r>
              <a:br>
                <a:rPr lang="en-CA" dirty="0"/>
              </a:br>
              <a:r>
                <a:rPr lang="en-CA" dirty="0"/>
                <a:t>Color=G</a:t>
              </a:r>
            </a:p>
          </p:txBody>
        </p:sp>
      </p:grpSp>
      <p:grpSp>
        <p:nvGrpSpPr>
          <p:cNvPr id="4" name="Group 3">
            <a:extLst>
              <a:ext uri="{FF2B5EF4-FFF2-40B4-BE49-F238E27FC236}">
                <a16:creationId xmlns:a16="http://schemas.microsoft.com/office/drawing/2014/main" id="{B1DFC01E-AB44-49B0-DA9D-3F1D58A94158}"/>
              </a:ext>
            </a:extLst>
          </p:cNvPr>
          <p:cNvGrpSpPr/>
          <p:nvPr/>
        </p:nvGrpSpPr>
        <p:grpSpPr>
          <a:xfrm>
            <a:off x="3786766" y="1222272"/>
            <a:ext cx="1782730" cy="1919569"/>
            <a:chOff x="3786766" y="1222272"/>
            <a:chExt cx="1782730" cy="1919569"/>
          </a:xfrm>
        </p:grpSpPr>
        <p:sp>
          <p:nvSpPr>
            <p:cNvPr id="9" name="Rectangle 8">
              <a:extLst>
                <a:ext uri="{FF2B5EF4-FFF2-40B4-BE49-F238E27FC236}">
                  <a16:creationId xmlns:a16="http://schemas.microsoft.com/office/drawing/2014/main" id="{EB568D15-0023-2D8A-44FC-AF78992611BD}"/>
                </a:ext>
              </a:extLst>
            </p:cNvPr>
            <p:cNvSpPr/>
            <p:nvPr/>
          </p:nvSpPr>
          <p:spPr>
            <a:xfrm>
              <a:off x="3786766" y="2862971"/>
              <a:ext cx="221527"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3" name="Rectangle 22">
              <a:extLst>
                <a:ext uri="{FF2B5EF4-FFF2-40B4-BE49-F238E27FC236}">
                  <a16:creationId xmlns:a16="http://schemas.microsoft.com/office/drawing/2014/main" id="{66427B03-2233-AAC7-42B4-78F2E540D778}"/>
                </a:ext>
              </a:extLst>
            </p:cNvPr>
            <p:cNvSpPr/>
            <p:nvPr/>
          </p:nvSpPr>
          <p:spPr>
            <a:xfrm>
              <a:off x="4229745" y="1222272"/>
              <a:ext cx="1339751" cy="1322684"/>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r>
                <a:rPr lang="en-CA" b="1" dirty="0"/>
                <a:t>TEID=B </a:t>
              </a:r>
              <a:br>
                <a:rPr lang="en-CA" dirty="0"/>
              </a:br>
              <a:r>
                <a:rPr lang="en-CA" dirty="0"/>
                <a:t>QFI=1, QID=2 </a:t>
              </a:r>
              <a:br>
                <a:rPr lang="en-CA" dirty="0"/>
              </a:br>
              <a:r>
                <a:rPr lang="en-CA" dirty="0"/>
                <a:t>Lat=2.3 </a:t>
              </a:r>
              <a:r>
                <a:rPr lang="en-CA" dirty="0" err="1"/>
                <a:t>ms</a:t>
              </a:r>
              <a:r>
                <a:rPr lang="en-CA" dirty="0"/>
                <a:t> </a:t>
              </a:r>
              <a:br>
                <a:rPr lang="en-CA" dirty="0"/>
              </a:br>
              <a:r>
                <a:rPr lang="en-CA" dirty="0"/>
                <a:t>T=23.457 </a:t>
              </a:r>
              <a:br>
                <a:rPr lang="en-CA" dirty="0"/>
              </a:br>
              <a:r>
                <a:rPr lang="en-CA" dirty="0"/>
                <a:t>Color=G</a:t>
              </a:r>
            </a:p>
          </p:txBody>
        </p:sp>
      </p:grpSp>
      <p:grpSp>
        <p:nvGrpSpPr>
          <p:cNvPr id="5" name="Group 4">
            <a:extLst>
              <a:ext uri="{FF2B5EF4-FFF2-40B4-BE49-F238E27FC236}">
                <a16:creationId xmlns:a16="http://schemas.microsoft.com/office/drawing/2014/main" id="{59B82792-D639-BE99-6436-3B498C317EC8}"/>
              </a:ext>
            </a:extLst>
          </p:cNvPr>
          <p:cNvGrpSpPr/>
          <p:nvPr/>
        </p:nvGrpSpPr>
        <p:grpSpPr>
          <a:xfrm>
            <a:off x="2792033" y="1242797"/>
            <a:ext cx="1339751" cy="1910992"/>
            <a:chOff x="2792033" y="1242797"/>
            <a:chExt cx="1339751" cy="1910992"/>
          </a:xfrm>
        </p:grpSpPr>
        <p:sp>
          <p:nvSpPr>
            <p:cNvPr id="11" name="Rectangle 10">
              <a:extLst>
                <a:ext uri="{FF2B5EF4-FFF2-40B4-BE49-F238E27FC236}">
                  <a16:creationId xmlns:a16="http://schemas.microsoft.com/office/drawing/2014/main" id="{BFA1B1F9-D3E2-8E7A-A595-DF6D1F347FF0}"/>
                </a:ext>
              </a:extLst>
            </p:cNvPr>
            <p:cNvSpPr/>
            <p:nvPr/>
          </p:nvSpPr>
          <p:spPr>
            <a:xfrm>
              <a:off x="3461909" y="2874919"/>
              <a:ext cx="221527"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AACA83F4-CA4C-2E17-144F-43D911E5C211}"/>
                </a:ext>
              </a:extLst>
            </p:cNvPr>
            <p:cNvSpPr/>
            <p:nvPr/>
          </p:nvSpPr>
          <p:spPr>
            <a:xfrm>
              <a:off x="2792033" y="1242797"/>
              <a:ext cx="1339751" cy="1322684"/>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r>
                <a:rPr lang="en-CA" b="1" dirty="0"/>
                <a:t>TEID=A </a:t>
              </a:r>
              <a:br>
                <a:rPr lang="en-CA" dirty="0"/>
              </a:br>
              <a:r>
                <a:rPr lang="en-CA" dirty="0"/>
                <a:t>QFI=1, QID=2 </a:t>
              </a:r>
              <a:br>
                <a:rPr lang="en-CA" dirty="0"/>
              </a:br>
              <a:r>
                <a:rPr lang="en-CA" dirty="0"/>
                <a:t>Lat=50 </a:t>
              </a:r>
              <a:r>
                <a:rPr lang="en-CA" dirty="0" err="1"/>
                <a:t>ms</a:t>
              </a:r>
              <a:r>
                <a:rPr lang="en-CA" dirty="0"/>
                <a:t> </a:t>
              </a:r>
              <a:br>
                <a:rPr lang="en-CA" dirty="0"/>
              </a:br>
              <a:r>
                <a:rPr lang="en-CA" dirty="0"/>
                <a:t>T=23.458 </a:t>
              </a:r>
              <a:br>
                <a:rPr lang="en-CA" dirty="0"/>
              </a:br>
              <a:r>
                <a:rPr lang="en-CA" dirty="0"/>
                <a:t>Color=Y</a:t>
              </a:r>
            </a:p>
          </p:txBody>
        </p:sp>
      </p:grpSp>
      <p:sp>
        <p:nvSpPr>
          <p:cNvPr id="26" name="Cloud 25">
            <a:extLst>
              <a:ext uri="{FF2B5EF4-FFF2-40B4-BE49-F238E27FC236}">
                <a16:creationId xmlns:a16="http://schemas.microsoft.com/office/drawing/2014/main" id="{70421BD6-AF29-49A3-5636-6CDFA0E4A4E8}"/>
              </a:ext>
            </a:extLst>
          </p:cNvPr>
          <p:cNvSpPr/>
          <p:nvPr/>
        </p:nvSpPr>
        <p:spPr>
          <a:xfrm>
            <a:off x="5460566" y="2971439"/>
            <a:ext cx="780595" cy="52322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7" name="TextBox 26">
            <a:extLst>
              <a:ext uri="{FF2B5EF4-FFF2-40B4-BE49-F238E27FC236}">
                <a16:creationId xmlns:a16="http://schemas.microsoft.com/office/drawing/2014/main" id="{0189CD62-2456-710E-6E8D-707BB1E7BC92}"/>
              </a:ext>
            </a:extLst>
          </p:cNvPr>
          <p:cNvSpPr txBox="1"/>
          <p:nvPr/>
        </p:nvSpPr>
        <p:spPr>
          <a:xfrm>
            <a:off x="6257272" y="2955451"/>
            <a:ext cx="841897" cy="523220"/>
          </a:xfrm>
          <a:prstGeom prst="rect">
            <a:avLst/>
          </a:prstGeom>
          <a:noFill/>
        </p:spPr>
        <p:txBody>
          <a:bodyPr wrap="none" rtlCol="0">
            <a:spAutoFit/>
          </a:bodyPr>
          <a:lstStyle/>
          <a:p>
            <a:pPr algn="ctr" latinLnBrk="1"/>
            <a:r>
              <a:rPr lang="en-CA" dirty="0"/>
              <a:t>Data </a:t>
            </a:r>
            <a:br>
              <a:rPr lang="en-CA" dirty="0"/>
            </a:br>
            <a:r>
              <a:rPr lang="en-CA" dirty="0"/>
              <a:t>Network</a:t>
            </a:r>
          </a:p>
        </p:txBody>
      </p:sp>
      <p:grpSp>
        <p:nvGrpSpPr>
          <p:cNvPr id="7" name="Group 6">
            <a:extLst>
              <a:ext uri="{FF2B5EF4-FFF2-40B4-BE49-F238E27FC236}">
                <a16:creationId xmlns:a16="http://schemas.microsoft.com/office/drawing/2014/main" id="{E1DD9483-AB71-BBC1-9B72-6C3F39E37E5E}"/>
              </a:ext>
            </a:extLst>
          </p:cNvPr>
          <p:cNvGrpSpPr/>
          <p:nvPr/>
        </p:nvGrpSpPr>
        <p:grpSpPr>
          <a:xfrm>
            <a:off x="7189365" y="445025"/>
            <a:ext cx="1464629" cy="2224937"/>
            <a:chOff x="7189365" y="445025"/>
            <a:chExt cx="1464629" cy="2224937"/>
          </a:xfrm>
        </p:grpSpPr>
        <p:pic>
          <p:nvPicPr>
            <p:cNvPr id="34" name="Picture 33">
              <a:extLst>
                <a:ext uri="{FF2B5EF4-FFF2-40B4-BE49-F238E27FC236}">
                  <a16:creationId xmlns:a16="http://schemas.microsoft.com/office/drawing/2014/main" id="{573E86E5-2E4C-66B8-E259-304929B2684E}"/>
                </a:ext>
              </a:extLst>
            </p:cNvPr>
            <p:cNvPicPr>
              <a:picLocks noChangeAspect="1"/>
            </p:cNvPicPr>
            <p:nvPr/>
          </p:nvPicPr>
          <p:blipFill>
            <a:blip r:embed="rId4"/>
            <a:stretch>
              <a:fillRect/>
            </a:stretch>
          </p:blipFill>
          <p:spPr>
            <a:xfrm>
              <a:off x="7468610" y="445025"/>
              <a:ext cx="1185384" cy="1185384"/>
            </a:xfrm>
            <a:prstGeom prst="rect">
              <a:avLst/>
            </a:prstGeom>
          </p:spPr>
        </p:pic>
        <p:sp>
          <p:nvSpPr>
            <p:cNvPr id="35" name="TextBox 34">
              <a:extLst>
                <a:ext uri="{FF2B5EF4-FFF2-40B4-BE49-F238E27FC236}">
                  <a16:creationId xmlns:a16="http://schemas.microsoft.com/office/drawing/2014/main" id="{0D6E3D10-5B12-F7F0-FBEB-A4A93692F4E8}"/>
                </a:ext>
              </a:extLst>
            </p:cNvPr>
            <p:cNvSpPr txBox="1"/>
            <p:nvPr/>
          </p:nvSpPr>
          <p:spPr>
            <a:xfrm>
              <a:off x="7590660" y="2146742"/>
              <a:ext cx="941283" cy="523220"/>
            </a:xfrm>
            <a:prstGeom prst="rect">
              <a:avLst/>
            </a:prstGeom>
            <a:noFill/>
          </p:spPr>
          <p:txBody>
            <a:bodyPr wrap="none" rtlCol="0">
              <a:spAutoFit/>
            </a:bodyPr>
            <a:lstStyle/>
            <a:p>
              <a:pPr algn="ctr" latinLnBrk="1"/>
              <a:r>
                <a:rPr lang="en-CA" dirty="0"/>
                <a:t>Postcard </a:t>
              </a:r>
              <a:br>
                <a:rPr lang="en-CA" dirty="0"/>
              </a:br>
              <a:r>
                <a:rPr lang="en-CA" dirty="0"/>
                <a:t>Collector</a:t>
              </a:r>
            </a:p>
          </p:txBody>
        </p:sp>
        <p:cxnSp>
          <p:nvCxnSpPr>
            <p:cNvPr id="44" name="Elbow Connector 43">
              <a:extLst>
                <a:ext uri="{FF2B5EF4-FFF2-40B4-BE49-F238E27FC236}">
                  <a16:creationId xmlns:a16="http://schemas.microsoft.com/office/drawing/2014/main" id="{6083DFA9-B219-7A4F-AA19-9ADA10FC019C}"/>
                </a:ext>
              </a:extLst>
            </p:cNvPr>
            <p:cNvCxnSpPr>
              <a:cxnSpLocks/>
              <a:endCxn id="34" idx="2"/>
            </p:cNvCxnSpPr>
            <p:nvPr/>
          </p:nvCxnSpPr>
          <p:spPr>
            <a:xfrm flipV="1">
              <a:off x="7189365" y="1630409"/>
              <a:ext cx="871937" cy="427432"/>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8E081668-7FDB-CE14-77D1-40BC085F3B75}"/>
              </a:ext>
            </a:extLst>
          </p:cNvPr>
          <p:cNvSpPr txBox="1"/>
          <p:nvPr/>
        </p:nvSpPr>
        <p:spPr>
          <a:xfrm>
            <a:off x="3278153" y="3233049"/>
            <a:ext cx="1229825" cy="307777"/>
          </a:xfrm>
          <a:prstGeom prst="rect">
            <a:avLst/>
          </a:prstGeom>
          <a:noFill/>
        </p:spPr>
        <p:txBody>
          <a:bodyPr wrap="none" rtlCol="0">
            <a:spAutoFit/>
          </a:bodyPr>
          <a:lstStyle/>
          <a:p>
            <a:pPr algn="ctr" latinLnBrk="1"/>
            <a:r>
              <a:rPr lang="en-CA" dirty="0"/>
              <a:t>Data packets</a:t>
            </a:r>
          </a:p>
        </p:txBody>
      </p:sp>
      <p:sp>
        <p:nvSpPr>
          <p:cNvPr id="47" name="TextBox 46">
            <a:extLst>
              <a:ext uri="{FF2B5EF4-FFF2-40B4-BE49-F238E27FC236}">
                <a16:creationId xmlns:a16="http://schemas.microsoft.com/office/drawing/2014/main" id="{CABF8F60-574E-1E23-D49E-39BA20E57D80}"/>
              </a:ext>
            </a:extLst>
          </p:cNvPr>
          <p:cNvSpPr txBox="1"/>
          <p:nvPr/>
        </p:nvSpPr>
        <p:spPr>
          <a:xfrm>
            <a:off x="4572000" y="868083"/>
            <a:ext cx="981359" cy="307777"/>
          </a:xfrm>
          <a:prstGeom prst="rect">
            <a:avLst/>
          </a:prstGeom>
          <a:noFill/>
        </p:spPr>
        <p:txBody>
          <a:bodyPr wrap="none" rtlCol="0">
            <a:spAutoFit/>
          </a:bodyPr>
          <a:lstStyle/>
          <a:p>
            <a:pPr algn="ctr" latinLnBrk="1"/>
            <a:r>
              <a:rPr lang="en-CA" dirty="0"/>
              <a:t>Postcards</a:t>
            </a:r>
          </a:p>
        </p:txBody>
      </p:sp>
      <p:sp>
        <p:nvSpPr>
          <p:cNvPr id="49" name="TextBox 48">
            <a:extLst>
              <a:ext uri="{FF2B5EF4-FFF2-40B4-BE49-F238E27FC236}">
                <a16:creationId xmlns:a16="http://schemas.microsoft.com/office/drawing/2014/main" id="{BBF02DE5-5035-6481-F09C-01ED45B039E8}"/>
              </a:ext>
            </a:extLst>
          </p:cNvPr>
          <p:cNvSpPr txBox="1"/>
          <p:nvPr/>
        </p:nvSpPr>
        <p:spPr>
          <a:xfrm>
            <a:off x="3174566" y="3934800"/>
            <a:ext cx="4572000" cy="584775"/>
          </a:xfrm>
          <a:prstGeom prst="rect">
            <a:avLst/>
          </a:prstGeom>
          <a:noFill/>
        </p:spPr>
        <p:txBody>
          <a:bodyPr wrap="square">
            <a:spAutoFit/>
          </a:bodyPr>
          <a:lstStyle/>
          <a:p>
            <a:r>
              <a:rPr lang="en-CA" sz="1600" dirty="0"/>
              <a:t>Telemetry postcards allow fine-grained anomaly detection. </a:t>
            </a:r>
            <a:r>
              <a:rPr lang="en-CA" sz="1600" b="1" dirty="0"/>
              <a:t>But …</a:t>
            </a:r>
          </a:p>
        </p:txBody>
      </p:sp>
      <p:cxnSp>
        <p:nvCxnSpPr>
          <p:cNvPr id="10" name="Straight Arrow Connector 9">
            <a:extLst>
              <a:ext uri="{FF2B5EF4-FFF2-40B4-BE49-F238E27FC236}">
                <a16:creationId xmlns:a16="http://schemas.microsoft.com/office/drawing/2014/main" id="{F218C82F-817B-AEA9-2D25-A08ADE27D001}"/>
              </a:ext>
            </a:extLst>
          </p:cNvPr>
          <p:cNvCxnSpPr>
            <a:cxnSpLocks/>
          </p:cNvCxnSpPr>
          <p:nvPr/>
        </p:nvCxnSpPr>
        <p:spPr>
          <a:xfrm flipV="1">
            <a:off x="2904979" y="2725008"/>
            <a:ext cx="2365695" cy="85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84C37010-4D23-85C7-4A53-B9B3E63222FC}"/>
              </a:ext>
            </a:extLst>
          </p:cNvPr>
          <p:cNvGrpSpPr/>
          <p:nvPr/>
        </p:nvGrpSpPr>
        <p:grpSpPr>
          <a:xfrm>
            <a:off x="184399" y="310298"/>
            <a:ext cx="8693307" cy="4450101"/>
            <a:chOff x="208390" y="332356"/>
            <a:chExt cx="8693307" cy="4450101"/>
          </a:xfrm>
        </p:grpSpPr>
        <p:sp>
          <p:nvSpPr>
            <p:cNvPr id="13" name="Rectangle 12">
              <a:extLst>
                <a:ext uri="{FF2B5EF4-FFF2-40B4-BE49-F238E27FC236}">
                  <a16:creationId xmlns:a16="http://schemas.microsoft.com/office/drawing/2014/main" id="{94140D6F-30EF-148C-F940-D98299E1B6AC}"/>
                </a:ext>
              </a:extLst>
            </p:cNvPr>
            <p:cNvSpPr/>
            <p:nvPr/>
          </p:nvSpPr>
          <p:spPr>
            <a:xfrm>
              <a:off x="208390" y="935017"/>
              <a:ext cx="8693307" cy="3847440"/>
            </a:xfrm>
            <a:prstGeom prst="rect">
              <a:avLst/>
            </a:prstGeom>
            <a:solidFill>
              <a:srgbClr val="FFFFFF">
                <a:alpha val="8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9E5B3F49-9C0B-EA53-D3DA-FC77F927D9B9}"/>
                </a:ext>
              </a:extLst>
            </p:cNvPr>
            <p:cNvSpPr/>
            <p:nvPr/>
          </p:nvSpPr>
          <p:spPr>
            <a:xfrm>
              <a:off x="7213356" y="332356"/>
              <a:ext cx="1618944" cy="602661"/>
            </a:xfrm>
            <a:prstGeom prst="rect">
              <a:avLst/>
            </a:prstGeom>
            <a:solidFill>
              <a:srgbClr val="FFFFFF">
                <a:alpha val="8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2" name="Rounded Rectangle 11">
            <a:extLst>
              <a:ext uri="{FF2B5EF4-FFF2-40B4-BE49-F238E27FC236}">
                <a16:creationId xmlns:a16="http://schemas.microsoft.com/office/drawing/2014/main" id="{7FCCBA61-2FEA-EBA3-E0E1-D03467B5D575}"/>
              </a:ext>
            </a:extLst>
          </p:cNvPr>
          <p:cNvSpPr>
            <a:spLocks/>
          </p:cNvSpPr>
          <p:nvPr/>
        </p:nvSpPr>
        <p:spPr>
          <a:xfrm>
            <a:off x="655004" y="1740284"/>
            <a:ext cx="7789222" cy="2779292"/>
          </a:xfrm>
          <a:prstGeom prst="roundRect">
            <a:avLst>
              <a:gd name="adj" fmla="val 6453"/>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06375">
              <a:lnSpc>
                <a:spcPct val="150000"/>
              </a:lnSpc>
              <a:buClr>
                <a:schemeClr val="bg2"/>
              </a:buClr>
            </a:pPr>
            <a:r>
              <a:rPr lang="en-US" sz="1600" b="1" dirty="0">
                <a:solidFill>
                  <a:schemeClr val="tx1"/>
                </a:solidFill>
                <a:latin typeface="Lato" panose="020F0502020204030203" pitchFamily="34" charset="77"/>
              </a:rPr>
              <a:t>High Overhead</a:t>
            </a:r>
          </a:p>
          <a:p>
            <a:pPr marL="206375">
              <a:lnSpc>
                <a:spcPct val="150000"/>
              </a:lnSpc>
              <a:buClr>
                <a:schemeClr val="bg2"/>
              </a:buClr>
            </a:pPr>
            <a:r>
              <a:rPr lang="en-US" sz="1600" dirty="0">
                <a:solidFill>
                  <a:schemeClr val="tx1"/>
                </a:solidFill>
                <a:latin typeface="Lato" panose="020F0502020204030203" pitchFamily="34" charset="77"/>
              </a:rPr>
              <a:t>Every packet generates a postcard (metadata report).</a:t>
            </a:r>
          </a:p>
          <a:p>
            <a:pPr marL="492125" indent="-285750">
              <a:lnSpc>
                <a:spcPct val="150000"/>
              </a:lnSpc>
              <a:buClr>
                <a:schemeClr val="bg2"/>
              </a:buClr>
              <a:buFont typeface="System Font Regular"/>
              <a:buChar char="●"/>
            </a:pPr>
            <a:r>
              <a:rPr lang="en-US" sz="1600" dirty="0">
                <a:solidFill>
                  <a:schemeClr val="tx1"/>
                </a:solidFill>
                <a:latin typeface="Lato" panose="020F0502020204030203" pitchFamily="34" charset="77"/>
              </a:rPr>
              <a:t>At 10 Gbps with 200 B packets → &gt;3 Gbps postcard traffic (&gt;30% overhead).</a:t>
            </a:r>
          </a:p>
          <a:p>
            <a:pPr marL="492125" indent="-285750">
              <a:lnSpc>
                <a:spcPct val="150000"/>
              </a:lnSpc>
              <a:buClr>
                <a:schemeClr val="bg2"/>
              </a:buClr>
              <a:buFont typeface="System Font Regular"/>
              <a:buChar char="●"/>
            </a:pPr>
            <a:r>
              <a:rPr lang="en-US" sz="1600" dirty="0">
                <a:solidFill>
                  <a:schemeClr val="tx1"/>
                </a:solidFill>
                <a:latin typeface="Lato" panose="020F0502020204030203" pitchFamily="34" charset="77"/>
              </a:rPr>
              <a:t>Scales linearly with line rate, infeasible at carrier-grade 100+ Gbps UPFs.</a:t>
            </a:r>
          </a:p>
          <a:p>
            <a:pPr marL="492125" indent="-285750">
              <a:lnSpc>
                <a:spcPct val="150000"/>
              </a:lnSpc>
              <a:buClr>
                <a:schemeClr val="bg2"/>
              </a:buClr>
              <a:buFont typeface="System Font Regular"/>
              <a:buChar char="●"/>
            </a:pPr>
            <a:endParaRPr lang="en-US" sz="1600" dirty="0">
              <a:solidFill>
                <a:schemeClr val="tx1"/>
              </a:solidFill>
              <a:latin typeface="Lato" panose="020F0502020204030203" pitchFamily="34" charset="77"/>
            </a:endParaRPr>
          </a:p>
          <a:p>
            <a:pPr marL="206375">
              <a:buClr>
                <a:schemeClr val="bg2"/>
              </a:buClr>
            </a:pPr>
            <a:r>
              <a:rPr lang="en-CA" sz="1600" dirty="0">
                <a:solidFill>
                  <a:schemeClr val="tx1"/>
                </a:solidFill>
              </a:rPr>
              <a:t>We need a telemetry design that </a:t>
            </a:r>
            <a:r>
              <a:rPr lang="en-CA" sz="1600" b="1" dirty="0">
                <a:solidFill>
                  <a:schemeClr val="tx1"/>
                </a:solidFill>
              </a:rPr>
              <a:t>preserves per-TEID anomaly signals</a:t>
            </a:r>
            <a:r>
              <a:rPr lang="en-CA" sz="1600" dirty="0">
                <a:solidFill>
                  <a:schemeClr val="tx1"/>
                </a:solidFill>
              </a:rPr>
              <a:t> while staying </a:t>
            </a:r>
            <a:r>
              <a:rPr lang="en-CA" sz="1600" b="1" dirty="0">
                <a:solidFill>
                  <a:schemeClr val="tx1"/>
                </a:solidFill>
              </a:rPr>
              <a:t>lightweight at scale</a:t>
            </a:r>
            <a:endParaRPr lang="en-CA" sz="1600" dirty="0">
              <a:solidFill>
                <a:schemeClr val="tx1"/>
              </a:solidFill>
            </a:endParaRPr>
          </a:p>
          <a:p>
            <a:pPr marL="206375">
              <a:lnSpc>
                <a:spcPct val="150000"/>
              </a:lnSpc>
              <a:buClr>
                <a:schemeClr val="bg2"/>
              </a:buClr>
            </a:pPr>
            <a:endParaRPr lang="en-CA" sz="1600" dirty="0">
              <a:solidFill>
                <a:schemeClr val="tx1"/>
              </a:solidFill>
            </a:endParaRPr>
          </a:p>
        </p:txBody>
      </p:sp>
    </p:spTree>
    <p:extLst>
      <p:ext uri="{BB962C8B-B14F-4D97-AF65-F5344CB8AC3E}">
        <p14:creationId xmlns:p14="http://schemas.microsoft.com/office/powerpoint/2010/main" val="985172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bg/>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12" grpId="0" uiExpand="1"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C86CF-2136-9BA1-88B7-C8B1BE867B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589FC4-8DA5-8DD3-2912-0F9D412D768D}"/>
              </a:ext>
            </a:extLst>
          </p:cNvPr>
          <p:cNvSpPr>
            <a:spLocks noGrp="1"/>
          </p:cNvSpPr>
          <p:nvPr>
            <p:ph type="title"/>
          </p:nvPr>
        </p:nvSpPr>
        <p:spPr/>
        <p:txBody>
          <a:bodyPr>
            <a:normAutofit fontScale="90000"/>
          </a:bodyPr>
          <a:lstStyle/>
          <a:p>
            <a:r>
              <a:rPr lang="en-CA" dirty="0"/>
              <a:t>Kestrel: per-packet updates, per-window summaries</a:t>
            </a:r>
          </a:p>
        </p:txBody>
      </p:sp>
      <p:sp>
        <p:nvSpPr>
          <p:cNvPr id="20" name="Rectangle 19">
            <a:extLst>
              <a:ext uri="{FF2B5EF4-FFF2-40B4-BE49-F238E27FC236}">
                <a16:creationId xmlns:a16="http://schemas.microsoft.com/office/drawing/2014/main" id="{E520DFAA-B954-7789-73DF-6441127974C2}"/>
              </a:ext>
            </a:extLst>
          </p:cNvPr>
          <p:cNvSpPr>
            <a:spLocks/>
          </p:cNvSpPr>
          <p:nvPr/>
        </p:nvSpPr>
        <p:spPr>
          <a:xfrm>
            <a:off x="242302" y="1484160"/>
            <a:ext cx="3255908" cy="3096223"/>
          </a:xfrm>
          <a:prstGeom prst="rect">
            <a:avLst/>
          </a:prstGeom>
          <a:solidFill>
            <a:schemeClr val="tx2"/>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cxnSp>
        <p:nvCxnSpPr>
          <p:cNvPr id="63" name="Straight Connector 62">
            <a:extLst>
              <a:ext uri="{FF2B5EF4-FFF2-40B4-BE49-F238E27FC236}">
                <a16:creationId xmlns:a16="http://schemas.microsoft.com/office/drawing/2014/main" id="{B861472D-E148-1B57-3933-94321C543052}"/>
              </a:ext>
            </a:extLst>
          </p:cNvPr>
          <p:cNvCxnSpPr>
            <a:cxnSpLocks/>
          </p:cNvCxnSpPr>
          <p:nvPr/>
        </p:nvCxnSpPr>
        <p:spPr>
          <a:xfrm>
            <a:off x="3525198" y="2891340"/>
            <a:ext cx="1930875" cy="0"/>
          </a:xfrm>
          <a:prstGeom prst="line">
            <a:avLst/>
          </a:prstGeom>
          <a:ln w="19050"/>
        </p:spPr>
        <p:style>
          <a:lnRef idx="1">
            <a:schemeClr val="dk1"/>
          </a:lnRef>
          <a:fillRef idx="0">
            <a:schemeClr val="dk1"/>
          </a:fillRef>
          <a:effectRef idx="0">
            <a:schemeClr val="dk1"/>
          </a:effectRef>
          <a:fontRef idx="minor">
            <a:schemeClr val="tx1"/>
          </a:fontRef>
        </p:style>
      </p:cxnSp>
      <p:sp>
        <p:nvSpPr>
          <p:cNvPr id="73" name="Rectangle 72">
            <a:extLst>
              <a:ext uri="{FF2B5EF4-FFF2-40B4-BE49-F238E27FC236}">
                <a16:creationId xmlns:a16="http://schemas.microsoft.com/office/drawing/2014/main" id="{7B2193AE-2FC8-8774-6D93-863F73535AAF}"/>
              </a:ext>
            </a:extLst>
          </p:cNvPr>
          <p:cNvSpPr/>
          <p:nvPr/>
        </p:nvSpPr>
        <p:spPr>
          <a:xfrm>
            <a:off x="1737526" y="2695663"/>
            <a:ext cx="221527"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75" name="Rectangle 74">
            <a:extLst>
              <a:ext uri="{FF2B5EF4-FFF2-40B4-BE49-F238E27FC236}">
                <a16:creationId xmlns:a16="http://schemas.microsoft.com/office/drawing/2014/main" id="{FE632658-8341-38B6-DF45-2666EFC621E3}"/>
              </a:ext>
            </a:extLst>
          </p:cNvPr>
          <p:cNvSpPr/>
          <p:nvPr/>
        </p:nvSpPr>
        <p:spPr>
          <a:xfrm>
            <a:off x="1515999" y="1745924"/>
            <a:ext cx="221527" cy="278870"/>
          </a:xfrm>
          <a:prstGeom prst="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77" name="Rectangle 76">
            <a:extLst>
              <a:ext uri="{FF2B5EF4-FFF2-40B4-BE49-F238E27FC236}">
                <a16:creationId xmlns:a16="http://schemas.microsoft.com/office/drawing/2014/main" id="{E2A15097-33E0-8F70-EFA3-D65D0574FFDB}"/>
              </a:ext>
            </a:extLst>
          </p:cNvPr>
          <p:cNvSpPr/>
          <p:nvPr/>
        </p:nvSpPr>
        <p:spPr>
          <a:xfrm>
            <a:off x="1782258" y="3550409"/>
            <a:ext cx="221527" cy="278870"/>
          </a:xfrm>
          <a:prstGeom prst="rect">
            <a:avLst/>
          </a:prstGeom>
          <a:solidFill>
            <a:srgbClr val="D9E7FD"/>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grpSp>
        <p:nvGrpSpPr>
          <p:cNvPr id="105" name="Group 104">
            <a:extLst>
              <a:ext uri="{FF2B5EF4-FFF2-40B4-BE49-F238E27FC236}">
                <a16:creationId xmlns:a16="http://schemas.microsoft.com/office/drawing/2014/main" id="{C83FB94C-87F8-BC43-1E68-9503F6E8B248}"/>
              </a:ext>
            </a:extLst>
          </p:cNvPr>
          <p:cNvGrpSpPr/>
          <p:nvPr/>
        </p:nvGrpSpPr>
        <p:grpSpPr>
          <a:xfrm>
            <a:off x="655004" y="1690629"/>
            <a:ext cx="1458339" cy="390370"/>
            <a:chOff x="-2462645" y="732559"/>
            <a:chExt cx="659441" cy="285166"/>
          </a:xfrm>
        </p:grpSpPr>
        <p:cxnSp>
          <p:nvCxnSpPr>
            <p:cNvPr id="98" name="Straight Connector 97">
              <a:extLst>
                <a:ext uri="{FF2B5EF4-FFF2-40B4-BE49-F238E27FC236}">
                  <a16:creationId xmlns:a16="http://schemas.microsoft.com/office/drawing/2014/main" id="{C8AB2C5F-FEEE-AC5F-021D-84A3DFD6D124}"/>
                </a:ext>
              </a:extLst>
            </p:cNvPr>
            <p:cNvCxnSpPr/>
            <p:nvPr/>
          </p:nvCxnSpPr>
          <p:spPr>
            <a:xfrm>
              <a:off x="-2462645" y="732559"/>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0141030-DF0B-EC5A-86B8-D105B1447967}"/>
                </a:ext>
              </a:extLst>
            </p:cNvPr>
            <p:cNvCxnSpPr/>
            <p:nvPr/>
          </p:nvCxnSpPr>
          <p:spPr>
            <a:xfrm>
              <a:off x="-2462645" y="1017725"/>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AB27E0F4-4EE8-49F8-1549-F9ED089CC55E}"/>
                </a:ext>
              </a:extLst>
            </p:cNvPr>
            <p:cNvCxnSpPr>
              <a:cxnSpLocks/>
            </p:cNvCxnSpPr>
            <p:nvPr/>
          </p:nvCxnSpPr>
          <p:spPr>
            <a:xfrm flipV="1">
              <a:off x="-1803204" y="732559"/>
              <a:ext cx="0" cy="2851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Rectangle 105">
            <a:extLst>
              <a:ext uri="{FF2B5EF4-FFF2-40B4-BE49-F238E27FC236}">
                <a16:creationId xmlns:a16="http://schemas.microsoft.com/office/drawing/2014/main" id="{9B2B911C-5535-3169-B202-24F02ECC0C0C}"/>
              </a:ext>
            </a:extLst>
          </p:cNvPr>
          <p:cNvSpPr/>
          <p:nvPr/>
        </p:nvSpPr>
        <p:spPr>
          <a:xfrm>
            <a:off x="1814671" y="1745924"/>
            <a:ext cx="221527" cy="278870"/>
          </a:xfrm>
          <a:prstGeom prst="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grpSp>
        <p:nvGrpSpPr>
          <p:cNvPr id="113" name="Group 112">
            <a:extLst>
              <a:ext uri="{FF2B5EF4-FFF2-40B4-BE49-F238E27FC236}">
                <a16:creationId xmlns:a16="http://schemas.microsoft.com/office/drawing/2014/main" id="{64DDEC1A-6287-2160-5C72-4DF918FDAF96}"/>
              </a:ext>
            </a:extLst>
          </p:cNvPr>
          <p:cNvGrpSpPr/>
          <p:nvPr/>
        </p:nvGrpSpPr>
        <p:grpSpPr>
          <a:xfrm>
            <a:off x="610272" y="2631878"/>
            <a:ext cx="1458339" cy="390370"/>
            <a:chOff x="-2462645" y="732559"/>
            <a:chExt cx="659441" cy="285166"/>
          </a:xfrm>
        </p:grpSpPr>
        <p:cxnSp>
          <p:nvCxnSpPr>
            <p:cNvPr id="116" name="Straight Connector 115">
              <a:extLst>
                <a:ext uri="{FF2B5EF4-FFF2-40B4-BE49-F238E27FC236}">
                  <a16:creationId xmlns:a16="http://schemas.microsoft.com/office/drawing/2014/main" id="{9311B154-C556-DB36-66A8-8DF7BB74BB83}"/>
                </a:ext>
              </a:extLst>
            </p:cNvPr>
            <p:cNvCxnSpPr/>
            <p:nvPr/>
          </p:nvCxnSpPr>
          <p:spPr>
            <a:xfrm>
              <a:off x="-2462645" y="732559"/>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19EA8BA2-EBAE-850A-C8D4-E0C80959A549}"/>
                </a:ext>
              </a:extLst>
            </p:cNvPr>
            <p:cNvCxnSpPr/>
            <p:nvPr/>
          </p:nvCxnSpPr>
          <p:spPr>
            <a:xfrm>
              <a:off x="-2462645" y="1017725"/>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3B2FBF8A-1077-A215-1CF2-60401B410945}"/>
                </a:ext>
              </a:extLst>
            </p:cNvPr>
            <p:cNvCxnSpPr>
              <a:cxnSpLocks/>
            </p:cNvCxnSpPr>
            <p:nvPr/>
          </p:nvCxnSpPr>
          <p:spPr>
            <a:xfrm flipV="1">
              <a:off x="-1803204" y="732559"/>
              <a:ext cx="0" cy="2851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Group 118">
            <a:extLst>
              <a:ext uri="{FF2B5EF4-FFF2-40B4-BE49-F238E27FC236}">
                <a16:creationId xmlns:a16="http://schemas.microsoft.com/office/drawing/2014/main" id="{4440F02C-DE39-CB13-9A88-9AFF1F136C6D}"/>
              </a:ext>
            </a:extLst>
          </p:cNvPr>
          <p:cNvGrpSpPr/>
          <p:nvPr/>
        </p:nvGrpSpPr>
        <p:grpSpPr>
          <a:xfrm>
            <a:off x="655004" y="3494659"/>
            <a:ext cx="1458339" cy="390370"/>
            <a:chOff x="-2462645" y="732559"/>
            <a:chExt cx="659441" cy="285166"/>
          </a:xfrm>
        </p:grpSpPr>
        <p:cxnSp>
          <p:nvCxnSpPr>
            <p:cNvPr id="120" name="Straight Connector 119">
              <a:extLst>
                <a:ext uri="{FF2B5EF4-FFF2-40B4-BE49-F238E27FC236}">
                  <a16:creationId xmlns:a16="http://schemas.microsoft.com/office/drawing/2014/main" id="{27E5663B-5652-DED1-4A5F-85470B68F997}"/>
                </a:ext>
              </a:extLst>
            </p:cNvPr>
            <p:cNvCxnSpPr/>
            <p:nvPr/>
          </p:nvCxnSpPr>
          <p:spPr>
            <a:xfrm>
              <a:off x="-2462645" y="732559"/>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5CB2ACA-E171-B08C-D956-EA7A9342E2B4}"/>
                </a:ext>
              </a:extLst>
            </p:cNvPr>
            <p:cNvCxnSpPr/>
            <p:nvPr/>
          </p:nvCxnSpPr>
          <p:spPr>
            <a:xfrm>
              <a:off x="-2462645" y="1017725"/>
              <a:ext cx="659441"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BC9567E5-43E7-96A5-12D1-8808BB28091E}"/>
                </a:ext>
              </a:extLst>
            </p:cNvPr>
            <p:cNvCxnSpPr>
              <a:cxnSpLocks/>
            </p:cNvCxnSpPr>
            <p:nvPr/>
          </p:nvCxnSpPr>
          <p:spPr>
            <a:xfrm flipV="1">
              <a:off x="-1803204" y="732559"/>
              <a:ext cx="0" cy="2851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3" name="Rectangle 122">
            <a:extLst>
              <a:ext uri="{FF2B5EF4-FFF2-40B4-BE49-F238E27FC236}">
                <a16:creationId xmlns:a16="http://schemas.microsoft.com/office/drawing/2014/main" id="{6A68B196-19C8-C798-AB90-038E1716FDBD}"/>
              </a:ext>
            </a:extLst>
          </p:cNvPr>
          <p:cNvSpPr/>
          <p:nvPr/>
        </p:nvSpPr>
        <p:spPr>
          <a:xfrm>
            <a:off x="1488797" y="3549333"/>
            <a:ext cx="221527" cy="278870"/>
          </a:xfrm>
          <a:prstGeom prst="rect">
            <a:avLst/>
          </a:prstGeom>
          <a:solidFill>
            <a:srgbClr val="D9E7FD"/>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24" name="Rectangle 123">
            <a:extLst>
              <a:ext uri="{FF2B5EF4-FFF2-40B4-BE49-F238E27FC236}">
                <a16:creationId xmlns:a16="http://schemas.microsoft.com/office/drawing/2014/main" id="{D1C34615-2C40-5C24-50EC-FE974518673C}"/>
              </a:ext>
            </a:extLst>
          </p:cNvPr>
          <p:cNvSpPr/>
          <p:nvPr/>
        </p:nvSpPr>
        <p:spPr>
          <a:xfrm>
            <a:off x="1185854" y="3549333"/>
            <a:ext cx="221527" cy="278870"/>
          </a:xfrm>
          <a:prstGeom prst="rect">
            <a:avLst/>
          </a:prstGeom>
          <a:solidFill>
            <a:srgbClr val="D9E7FD"/>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26" name="TextBox 125">
            <a:extLst>
              <a:ext uri="{FF2B5EF4-FFF2-40B4-BE49-F238E27FC236}">
                <a16:creationId xmlns:a16="http://schemas.microsoft.com/office/drawing/2014/main" id="{9C569FBF-5F03-38F6-FE63-081E8C4DBB74}"/>
              </a:ext>
            </a:extLst>
          </p:cNvPr>
          <p:cNvSpPr txBox="1"/>
          <p:nvPr/>
        </p:nvSpPr>
        <p:spPr>
          <a:xfrm>
            <a:off x="655004" y="2102188"/>
            <a:ext cx="1438214" cy="307777"/>
          </a:xfrm>
          <a:prstGeom prst="rect">
            <a:avLst/>
          </a:prstGeom>
          <a:noFill/>
        </p:spPr>
        <p:txBody>
          <a:bodyPr wrap="none" rtlCol="0">
            <a:spAutoFit/>
          </a:bodyPr>
          <a:lstStyle/>
          <a:p>
            <a:pPr latinLnBrk="1"/>
            <a:r>
              <a:rPr lang="en-CA" dirty="0"/>
              <a:t>Q1 – Streaming</a:t>
            </a:r>
          </a:p>
        </p:txBody>
      </p:sp>
      <p:sp>
        <p:nvSpPr>
          <p:cNvPr id="127" name="TextBox 126">
            <a:extLst>
              <a:ext uri="{FF2B5EF4-FFF2-40B4-BE49-F238E27FC236}">
                <a16:creationId xmlns:a16="http://schemas.microsoft.com/office/drawing/2014/main" id="{DD4786D6-26D5-73CE-F7C8-5C67A589509C}"/>
              </a:ext>
            </a:extLst>
          </p:cNvPr>
          <p:cNvSpPr txBox="1"/>
          <p:nvPr/>
        </p:nvSpPr>
        <p:spPr>
          <a:xfrm>
            <a:off x="699771" y="3037824"/>
            <a:ext cx="1458325" cy="307777"/>
          </a:xfrm>
          <a:prstGeom prst="rect">
            <a:avLst/>
          </a:prstGeom>
          <a:noFill/>
        </p:spPr>
        <p:txBody>
          <a:bodyPr wrap="square" rtlCol="0">
            <a:spAutoFit/>
          </a:bodyPr>
          <a:lstStyle/>
          <a:p>
            <a:pPr latinLnBrk="1"/>
            <a:r>
              <a:rPr lang="en-CA" dirty="0"/>
              <a:t>Q2 – Gaming</a:t>
            </a:r>
          </a:p>
        </p:txBody>
      </p:sp>
      <p:sp>
        <p:nvSpPr>
          <p:cNvPr id="1029" name="TextBox 1028">
            <a:extLst>
              <a:ext uri="{FF2B5EF4-FFF2-40B4-BE49-F238E27FC236}">
                <a16:creationId xmlns:a16="http://schemas.microsoft.com/office/drawing/2014/main" id="{69F2FFFD-8AF1-DD39-852C-3A97460CD9DB}"/>
              </a:ext>
            </a:extLst>
          </p:cNvPr>
          <p:cNvSpPr txBox="1"/>
          <p:nvPr/>
        </p:nvSpPr>
        <p:spPr>
          <a:xfrm>
            <a:off x="697435" y="3900707"/>
            <a:ext cx="1458315" cy="307777"/>
          </a:xfrm>
          <a:prstGeom prst="rect">
            <a:avLst/>
          </a:prstGeom>
          <a:noFill/>
        </p:spPr>
        <p:txBody>
          <a:bodyPr wrap="square" rtlCol="0">
            <a:spAutoFit/>
          </a:bodyPr>
          <a:lstStyle/>
          <a:p>
            <a:pPr latinLnBrk="1"/>
            <a:r>
              <a:rPr lang="en-CA" dirty="0"/>
              <a:t>Q3 – Best-effort</a:t>
            </a:r>
          </a:p>
        </p:txBody>
      </p:sp>
      <p:sp>
        <p:nvSpPr>
          <p:cNvPr id="1030" name="Rectangle 1029">
            <a:extLst>
              <a:ext uri="{FF2B5EF4-FFF2-40B4-BE49-F238E27FC236}">
                <a16:creationId xmlns:a16="http://schemas.microsoft.com/office/drawing/2014/main" id="{B8A3CE07-1CD0-F162-7CF8-AC99E2E07F24}"/>
              </a:ext>
            </a:extLst>
          </p:cNvPr>
          <p:cNvSpPr/>
          <p:nvPr/>
        </p:nvSpPr>
        <p:spPr>
          <a:xfrm>
            <a:off x="1444065" y="2697236"/>
            <a:ext cx="221527"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031" name="Rectangle 1030">
            <a:extLst>
              <a:ext uri="{FF2B5EF4-FFF2-40B4-BE49-F238E27FC236}">
                <a16:creationId xmlns:a16="http://schemas.microsoft.com/office/drawing/2014/main" id="{DF6538BD-BAF7-2EAB-ABED-B38DB7A185A7}"/>
              </a:ext>
            </a:extLst>
          </p:cNvPr>
          <p:cNvSpPr/>
          <p:nvPr/>
        </p:nvSpPr>
        <p:spPr>
          <a:xfrm>
            <a:off x="1150604" y="2698809"/>
            <a:ext cx="221527"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032" name="Rectangle 1031">
            <a:extLst>
              <a:ext uri="{FF2B5EF4-FFF2-40B4-BE49-F238E27FC236}">
                <a16:creationId xmlns:a16="http://schemas.microsoft.com/office/drawing/2014/main" id="{EF4939A8-B1ED-27E7-41BC-91834259BA39}"/>
              </a:ext>
            </a:extLst>
          </p:cNvPr>
          <p:cNvSpPr/>
          <p:nvPr/>
        </p:nvSpPr>
        <p:spPr>
          <a:xfrm>
            <a:off x="857143" y="2700382"/>
            <a:ext cx="221527"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033" name="TextBox 1032">
            <a:extLst>
              <a:ext uri="{FF2B5EF4-FFF2-40B4-BE49-F238E27FC236}">
                <a16:creationId xmlns:a16="http://schemas.microsoft.com/office/drawing/2014/main" id="{9CE17EAC-876A-DA95-8342-451F31CDD8FE}"/>
              </a:ext>
            </a:extLst>
          </p:cNvPr>
          <p:cNvSpPr txBox="1"/>
          <p:nvPr/>
        </p:nvSpPr>
        <p:spPr>
          <a:xfrm>
            <a:off x="791906" y="4662975"/>
            <a:ext cx="2334293" cy="307777"/>
          </a:xfrm>
          <a:prstGeom prst="rect">
            <a:avLst/>
          </a:prstGeom>
          <a:noFill/>
        </p:spPr>
        <p:txBody>
          <a:bodyPr wrap="none" rtlCol="0">
            <a:spAutoFit/>
          </a:bodyPr>
          <a:lstStyle/>
          <a:p>
            <a:pPr latinLnBrk="1"/>
            <a:r>
              <a:rPr lang="en-CA" dirty="0"/>
              <a:t>User Plane Function (UPF)</a:t>
            </a:r>
          </a:p>
        </p:txBody>
      </p:sp>
      <p:pic>
        <p:nvPicPr>
          <p:cNvPr id="6" name="Picture 20" descr="Caution Icon in SVG, PNG formats">
            <a:extLst>
              <a:ext uri="{FF2B5EF4-FFF2-40B4-BE49-F238E27FC236}">
                <a16:creationId xmlns:a16="http://schemas.microsoft.com/office/drawing/2014/main" id="{6C3F239A-A1A7-B30B-7EE2-D87501679F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0176" y="2433311"/>
            <a:ext cx="330999" cy="3309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BE386C2-B8AB-5A73-21AC-0C351CF84900}"/>
              </a:ext>
            </a:extLst>
          </p:cNvPr>
          <p:cNvSpPr/>
          <p:nvPr/>
        </p:nvSpPr>
        <p:spPr>
          <a:xfrm>
            <a:off x="4474549" y="2507927"/>
            <a:ext cx="221527" cy="278870"/>
          </a:xfrm>
          <a:prstGeom prst="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9" name="Rectangle 8">
            <a:extLst>
              <a:ext uri="{FF2B5EF4-FFF2-40B4-BE49-F238E27FC236}">
                <a16:creationId xmlns:a16="http://schemas.microsoft.com/office/drawing/2014/main" id="{E59E6FE2-0C28-9E72-E77D-BA800702BFF7}"/>
              </a:ext>
            </a:extLst>
          </p:cNvPr>
          <p:cNvSpPr/>
          <p:nvPr/>
        </p:nvSpPr>
        <p:spPr>
          <a:xfrm>
            <a:off x="4142333" y="2516538"/>
            <a:ext cx="221527"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C8C26A60-78B5-6840-23FA-7C8F153F11DD}"/>
              </a:ext>
            </a:extLst>
          </p:cNvPr>
          <p:cNvSpPr/>
          <p:nvPr/>
        </p:nvSpPr>
        <p:spPr>
          <a:xfrm>
            <a:off x="3817476" y="2528486"/>
            <a:ext cx="221527" cy="278870"/>
          </a:xfrm>
          <a:prstGeom prst="rect">
            <a:avLst/>
          </a:prstGeom>
          <a:solidFill>
            <a:schemeClr val="accent4">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6" name="Cloud 25">
            <a:extLst>
              <a:ext uri="{FF2B5EF4-FFF2-40B4-BE49-F238E27FC236}">
                <a16:creationId xmlns:a16="http://schemas.microsoft.com/office/drawing/2014/main" id="{472797CF-D91C-55A9-A348-3C68D86D9EEB}"/>
              </a:ext>
            </a:extLst>
          </p:cNvPr>
          <p:cNvSpPr/>
          <p:nvPr/>
        </p:nvSpPr>
        <p:spPr>
          <a:xfrm>
            <a:off x="4901732" y="2625006"/>
            <a:ext cx="780595" cy="52322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27" name="TextBox 26">
            <a:extLst>
              <a:ext uri="{FF2B5EF4-FFF2-40B4-BE49-F238E27FC236}">
                <a16:creationId xmlns:a16="http://schemas.microsoft.com/office/drawing/2014/main" id="{109ACC2C-685B-F978-F007-B569BD7AF90F}"/>
              </a:ext>
            </a:extLst>
          </p:cNvPr>
          <p:cNvSpPr txBox="1"/>
          <p:nvPr/>
        </p:nvSpPr>
        <p:spPr>
          <a:xfrm>
            <a:off x="5698438" y="2609018"/>
            <a:ext cx="841897" cy="523220"/>
          </a:xfrm>
          <a:prstGeom prst="rect">
            <a:avLst/>
          </a:prstGeom>
          <a:noFill/>
        </p:spPr>
        <p:txBody>
          <a:bodyPr wrap="none" rtlCol="0">
            <a:spAutoFit/>
          </a:bodyPr>
          <a:lstStyle/>
          <a:p>
            <a:pPr algn="ctr" latinLnBrk="1"/>
            <a:r>
              <a:rPr lang="en-CA" dirty="0"/>
              <a:t>Data </a:t>
            </a:r>
            <a:br>
              <a:rPr lang="en-CA" dirty="0"/>
            </a:br>
            <a:r>
              <a:rPr lang="en-CA" dirty="0"/>
              <a:t>Network</a:t>
            </a:r>
          </a:p>
        </p:txBody>
      </p:sp>
      <p:sp>
        <p:nvSpPr>
          <p:cNvPr id="46" name="TextBox 45">
            <a:extLst>
              <a:ext uri="{FF2B5EF4-FFF2-40B4-BE49-F238E27FC236}">
                <a16:creationId xmlns:a16="http://schemas.microsoft.com/office/drawing/2014/main" id="{C91CE43F-D36E-4321-3074-8D57FA3306C7}"/>
              </a:ext>
            </a:extLst>
          </p:cNvPr>
          <p:cNvSpPr txBox="1"/>
          <p:nvPr/>
        </p:nvSpPr>
        <p:spPr>
          <a:xfrm>
            <a:off x="3633720" y="2886616"/>
            <a:ext cx="1229825" cy="307777"/>
          </a:xfrm>
          <a:prstGeom prst="rect">
            <a:avLst/>
          </a:prstGeom>
          <a:noFill/>
        </p:spPr>
        <p:txBody>
          <a:bodyPr wrap="none" rtlCol="0">
            <a:spAutoFit/>
          </a:bodyPr>
          <a:lstStyle/>
          <a:p>
            <a:pPr algn="ctr" latinLnBrk="1"/>
            <a:r>
              <a:rPr lang="en-CA" dirty="0"/>
              <a:t>Data packets</a:t>
            </a:r>
          </a:p>
        </p:txBody>
      </p:sp>
      <p:grpSp>
        <p:nvGrpSpPr>
          <p:cNvPr id="31" name="Group 30">
            <a:extLst>
              <a:ext uri="{FF2B5EF4-FFF2-40B4-BE49-F238E27FC236}">
                <a16:creationId xmlns:a16="http://schemas.microsoft.com/office/drawing/2014/main" id="{7D6BB7C4-8728-5210-2010-FBC9D99F30FF}"/>
              </a:ext>
            </a:extLst>
          </p:cNvPr>
          <p:cNvGrpSpPr/>
          <p:nvPr/>
        </p:nvGrpSpPr>
        <p:grpSpPr>
          <a:xfrm>
            <a:off x="2255332" y="1734418"/>
            <a:ext cx="922047" cy="2706173"/>
            <a:chOff x="2255332" y="1734418"/>
            <a:chExt cx="922047" cy="2706173"/>
          </a:xfrm>
        </p:grpSpPr>
        <p:grpSp>
          <p:nvGrpSpPr>
            <p:cNvPr id="79" name="Group 78">
              <a:extLst>
                <a:ext uri="{FF2B5EF4-FFF2-40B4-BE49-F238E27FC236}">
                  <a16:creationId xmlns:a16="http://schemas.microsoft.com/office/drawing/2014/main" id="{A0971AA9-5714-688C-1779-BA09DD9867CA}"/>
                </a:ext>
              </a:extLst>
            </p:cNvPr>
            <p:cNvGrpSpPr/>
            <p:nvPr/>
          </p:nvGrpSpPr>
          <p:grpSpPr>
            <a:xfrm>
              <a:off x="2464680" y="2571750"/>
              <a:ext cx="512234" cy="486172"/>
              <a:chOff x="6425461" y="3904526"/>
              <a:chExt cx="844945" cy="796720"/>
            </a:xfrm>
          </p:grpSpPr>
          <p:sp>
            <p:nvSpPr>
              <p:cNvPr id="2" name="Rectangle 1">
                <a:extLst>
                  <a:ext uri="{FF2B5EF4-FFF2-40B4-BE49-F238E27FC236}">
                    <a16:creationId xmlns:a16="http://schemas.microsoft.com/office/drawing/2014/main" id="{31562064-56C0-5F97-253D-899C9B09306C}"/>
                  </a:ext>
                </a:extLst>
              </p:cNvPr>
              <p:cNvSpPr/>
              <p:nvPr/>
            </p:nvSpPr>
            <p:spPr>
              <a:xfrm>
                <a:off x="6425461" y="3904527"/>
                <a:ext cx="284491" cy="265573"/>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4" name="Rectangle 3">
                <a:extLst>
                  <a:ext uri="{FF2B5EF4-FFF2-40B4-BE49-F238E27FC236}">
                    <a16:creationId xmlns:a16="http://schemas.microsoft.com/office/drawing/2014/main" id="{CA0540E9-06C1-E665-6347-381BAA19AC54}"/>
                  </a:ext>
                </a:extLst>
              </p:cNvPr>
              <p:cNvSpPr/>
              <p:nvPr/>
            </p:nvSpPr>
            <p:spPr>
              <a:xfrm>
                <a:off x="6705688" y="3904526"/>
                <a:ext cx="284491" cy="265573"/>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5" name="Rectangle 4">
                <a:extLst>
                  <a:ext uri="{FF2B5EF4-FFF2-40B4-BE49-F238E27FC236}">
                    <a16:creationId xmlns:a16="http://schemas.microsoft.com/office/drawing/2014/main" id="{4BE3AA03-B437-3EAB-19F7-FB893352AFFD}"/>
                  </a:ext>
                </a:extLst>
              </p:cNvPr>
              <p:cNvSpPr/>
              <p:nvPr/>
            </p:nvSpPr>
            <p:spPr>
              <a:xfrm>
                <a:off x="6985915" y="3904526"/>
                <a:ext cx="284491" cy="26557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7" name="Rectangle 6">
                <a:extLst>
                  <a:ext uri="{FF2B5EF4-FFF2-40B4-BE49-F238E27FC236}">
                    <a16:creationId xmlns:a16="http://schemas.microsoft.com/office/drawing/2014/main" id="{185B8005-8E42-A569-7D0C-4C83E0122E44}"/>
                  </a:ext>
                </a:extLst>
              </p:cNvPr>
              <p:cNvSpPr/>
              <p:nvPr/>
            </p:nvSpPr>
            <p:spPr>
              <a:xfrm>
                <a:off x="6425461" y="4170100"/>
                <a:ext cx="284491" cy="26557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0" name="Rectangle 9">
                <a:extLst>
                  <a:ext uri="{FF2B5EF4-FFF2-40B4-BE49-F238E27FC236}">
                    <a16:creationId xmlns:a16="http://schemas.microsoft.com/office/drawing/2014/main" id="{D1145488-5C16-BB45-4397-DC51C9AE867A}"/>
                  </a:ext>
                </a:extLst>
              </p:cNvPr>
              <p:cNvSpPr/>
              <p:nvPr/>
            </p:nvSpPr>
            <p:spPr>
              <a:xfrm>
                <a:off x="6705688" y="4170099"/>
                <a:ext cx="284491" cy="265573"/>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B9CAA13F-B2AF-8DE8-89AA-ADFACD6AB1AB}"/>
                  </a:ext>
                </a:extLst>
              </p:cNvPr>
              <p:cNvSpPr/>
              <p:nvPr/>
            </p:nvSpPr>
            <p:spPr>
              <a:xfrm>
                <a:off x="6985915" y="4170099"/>
                <a:ext cx="284491" cy="265573"/>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E2352F60-08D6-A69C-A699-282AE736740C}"/>
                  </a:ext>
                </a:extLst>
              </p:cNvPr>
              <p:cNvSpPr/>
              <p:nvPr/>
            </p:nvSpPr>
            <p:spPr>
              <a:xfrm>
                <a:off x="6425461" y="4435673"/>
                <a:ext cx="284491" cy="265573"/>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A28AF399-A653-C468-EA05-81BC392A48B7}"/>
                  </a:ext>
                </a:extLst>
              </p:cNvPr>
              <p:cNvSpPr/>
              <p:nvPr/>
            </p:nvSpPr>
            <p:spPr>
              <a:xfrm>
                <a:off x="6705688" y="4435672"/>
                <a:ext cx="284491" cy="26557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91A761F3-3C44-94AE-9B38-6A09157C3E80}"/>
                  </a:ext>
                </a:extLst>
              </p:cNvPr>
              <p:cNvSpPr/>
              <p:nvPr/>
            </p:nvSpPr>
            <p:spPr>
              <a:xfrm>
                <a:off x="6985915" y="4435672"/>
                <a:ext cx="284491" cy="265573"/>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grpSp>
        <p:grpSp>
          <p:nvGrpSpPr>
            <p:cNvPr id="76" name="Group 75">
              <a:extLst>
                <a:ext uri="{FF2B5EF4-FFF2-40B4-BE49-F238E27FC236}">
                  <a16:creationId xmlns:a16="http://schemas.microsoft.com/office/drawing/2014/main" id="{E5EC165A-067C-F7E2-809B-C9122F0C4175}"/>
                </a:ext>
              </a:extLst>
            </p:cNvPr>
            <p:cNvGrpSpPr/>
            <p:nvPr/>
          </p:nvGrpSpPr>
          <p:grpSpPr>
            <a:xfrm>
              <a:off x="2455273" y="1734418"/>
              <a:ext cx="495380" cy="470101"/>
              <a:chOff x="5864147" y="1065076"/>
              <a:chExt cx="844945" cy="796720"/>
            </a:xfrm>
          </p:grpSpPr>
          <p:sp>
            <p:nvSpPr>
              <p:cNvPr id="16" name="Rectangle 15">
                <a:extLst>
                  <a:ext uri="{FF2B5EF4-FFF2-40B4-BE49-F238E27FC236}">
                    <a16:creationId xmlns:a16="http://schemas.microsoft.com/office/drawing/2014/main" id="{5C69D427-5B9C-BC38-36D0-F7213141EFAB}"/>
                  </a:ext>
                </a:extLst>
              </p:cNvPr>
              <p:cNvSpPr/>
              <p:nvPr/>
            </p:nvSpPr>
            <p:spPr>
              <a:xfrm>
                <a:off x="5864147" y="1065077"/>
                <a:ext cx="284491" cy="265573"/>
              </a:xfrm>
              <a:prstGeom prst="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7" name="Rectangle 16">
                <a:extLst>
                  <a:ext uri="{FF2B5EF4-FFF2-40B4-BE49-F238E27FC236}">
                    <a16:creationId xmlns:a16="http://schemas.microsoft.com/office/drawing/2014/main" id="{BBD368B9-62FC-AF7F-0081-02023568A543}"/>
                  </a:ext>
                </a:extLst>
              </p:cNvPr>
              <p:cNvSpPr/>
              <p:nvPr/>
            </p:nvSpPr>
            <p:spPr>
              <a:xfrm>
                <a:off x="6144374" y="1065076"/>
                <a:ext cx="284491" cy="265573"/>
              </a:xfrm>
              <a:prstGeom prst="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6CB04A61-7A95-7DD7-BCC3-AC225C516A7C}"/>
                  </a:ext>
                </a:extLst>
              </p:cNvPr>
              <p:cNvSpPr/>
              <p:nvPr/>
            </p:nvSpPr>
            <p:spPr>
              <a:xfrm>
                <a:off x="6424601" y="1065076"/>
                <a:ext cx="284491" cy="26557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1" name="Rectangle 20">
                <a:extLst>
                  <a:ext uri="{FF2B5EF4-FFF2-40B4-BE49-F238E27FC236}">
                    <a16:creationId xmlns:a16="http://schemas.microsoft.com/office/drawing/2014/main" id="{F4DF9381-8EC5-F630-A61D-843449425AA8}"/>
                  </a:ext>
                </a:extLst>
              </p:cNvPr>
              <p:cNvSpPr/>
              <p:nvPr/>
            </p:nvSpPr>
            <p:spPr>
              <a:xfrm>
                <a:off x="5864147" y="1330650"/>
                <a:ext cx="284491" cy="26557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3D5D2D34-FC4B-373A-6E35-8F1A7BFB8AA2}"/>
                  </a:ext>
                </a:extLst>
              </p:cNvPr>
              <p:cNvSpPr/>
              <p:nvPr/>
            </p:nvSpPr>
            <p:spPr>
              <a:xfrm>
                <a:off x="6144374" y="1330649"/>
                <a:ext cx="284491" cy="2655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EFBF26F4-4FC5-3F37-41FB-9A891F5E144B}"/>
                  </a:ext>
                </a:extLst>
              </p:cNvPr>
              <p:cNvSpPr/>
              <p:nvPr/>
            </p:nvSpPr>
            <p:spPr>
              <a:xfrm>
                <a:off x="6424601" y="1330649"/>
                <a:ext cx="284491" cy="265573"/>
              </a:xfrm>
              <a:prstGeom prst="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6F812CD3-46DD-9739-2817-15B7A6034DD9}"/>
                  </a:ext>
                </a:extLst>
              </p:cNvPr>
              <p:cNvSpPr/>
              <p:nvPr/>
            </p:nvSpPr>
            <p:spPr>
              <a:xfrm>
                <a:off x="5864147" y="1596223"/>
                <a:ext cx="284491" cy="2655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9" name="Rectangle 28">
                <a:extLst>
                  <a:ext uri="{FF2B5EF4-FFF2-40B4-BE49-F238E27FC236}">
                    <a16:creationId xmlns:a16="http://schemas.microsoft.com/office/drawing/2014/main" id="{6F4429E1-8959-46A2-DBDA-AFE66B122E01}"/>
                  </a:ext>
                </a:extLst>
              </p:cNvPr>
              <p:cNvSpPr/>
              <p:nvPr/>
            </p:nvSpPr>
            <p:spPr>
              <a:xfrm>
                <a:off x="6144374" y="1596222"/>
                <a:ext cx="284491" cy="26557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30" name="Rectangle 29">
                <a:extLst>
                  <a:ext uri="{FF2B5EF4-FFF2-40B4-BE49-F238E27FC236}">
                    <a16:creationId xmlns:a16="http://schemas.microsoft.com/office/drawing/2014/main" id="{A3CC332A-E14F-7CD2-4E62-ED4E41F227ED}"/>
                  </a:ext>
                </a:extLst>
              </p:cNvPr>
              <p:cNvSpPr/>
              <p:nvPr/>
            </p:nvSpPr>
            <p:spPr>
              <a:xfrm>
                <a:off x="6424601" y="1596222"/>
                <a:ext cx="284491" cy="265573"/>
              </a:xfrm>
              <a:prstGeom prst="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grpSp>
        <p:grpSp>
          <p:nvGrpSpPr>
            <p:cNvPr id="78" name="Group 77">
              <a:extLst>
                <a:ext uri="{FF2B5EF4-FFF2-40B4-BE49-F238E27FC236}">
                  <a16:creationId xmlns:a16="http://schemas.microsoft.com/office/drawing/2014/main" id="{34113326-D06B-D9E0-31B9-E33FE18E43B6}"/>
                </a:ext>
              </a:extLst>
            </p:cNvPr>
            <p:cNvGrpSpPr/>
            <p:nvPr/>
          </p:nvGrpSpPr>
          <p:grpSpPr>
            <a:xfrm>
              <a:off x="2440502" y="3420395"/>
              <a:ext cx="495380" cy="452424"/>
              <a:chOff x="7146312" y="1065075"/>
              <a:chExt cx="844945" cy="796720"/>
            </a:xfrm>
          </p:grpSpPr>
          <p:sp>
            <p:nvSpPr>
              <p:cNvPr id="65" name="Rectangle 64">
                <a:extLst>
                  <a:ext uri="{FF2B5EF4-FFF2-40B4-BE49-F238E27FC236}">
                    <a16:creationId xmlns:a16="http://schemas.microsoft.com/office/drawing/2014/main" id="{A082AF52-8CE3-4946-8B0E-23D976A0F490}"/>
                  </a:ext>
                </a:extLst>
              </p:cNvPr>
              <p:cNvSpPr/>
              <p:nvPr/>
            </p:nvSpPr>
            <p:spPr>
              <a:xfrm>
                <a:off x="7146312" y="1065076"/>
                <a:ext cx="284491" cy="265573"/>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66" name="Rectangle 65">
                <a:extLst>
                  <a:ext uri="{FF2B5EF4-FFF2-40B4-BE49-F238E27FC236}">
                    <a16:creationId xmlns:a16="http://schemas.microsoft.com/office/drawing/2014/main" id="{6274212A-43F1-F745-B783-2752D290D2E5}"/>
                  </a:ext>
                </a:extLst>
              </p:cNvPr>
              <p:cNvSpPr/>
              <p:nvPr/>
            </p:nvSpPr>
            <p:spPr>
              <a:xfrm>
                <a:off x="7426539" y="1065075"/>
                <a:ext cx="284491" cy="2655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67" name="Rectangle 66">
                <a:extLst>
                  <a:ext uri="{FF2B5EF4-FFF2-40B4-BE49-F238E27FC236}">
                    <a16:creationId xmlns:a16="http://schemas.microsoft.com/office/drawing/2014/main" id="{9B8E4CDD-23FC-F8B4-B917-4EB86DC68F5F}"/>
                  </a:ext>
                </a:extLst>
              </p:cNvPr>
              <p:cNvSpPr/>
              <p:nvPr/>
            </p:nvSpPr>
            <p:spPr>
              <a:xfrm>
                <a:off x="7706766" y="1065075"/>
                <a:ext cx="284491" cy="26557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68" name="Rectangle 67">
                <a:extLst>
                  <a:ext uri="{FF2B5EF4-FFF2-40B4-BE49-F238E27FC236}">
                    <a16:creationId xmlns:a16="http://schemas.microsoft.com/office/drawing/2014/main" id="{9DB30663-7F5B-D25F-5BDB-E5E156F01461}"/>
                  </a:ext>
                </a:extLst>
              </p:cNvPr>
              <p:cNvSpPr/>
              <p:nvPr/>
            </p:nvSpPr>
            <p:spPr>
              <a:xfrm>
                <a:off x="7146312" y="1330649"/>
                <a:ext cx="284491" cy="26557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69" name="Rectangle 68">
                <a:extLst>
                  <a:ext uri="{FF2B5EF4-FFF2-40B4-BE49-F238E27FC236}">
                    <a16:creationId xmlns:a16="http://schemas.microsoft.com/office/drawing/2014/main" id="{00220AE3-AF1E-1EAE-1645-AAF02967286F}"/>
                  </a:ext>
                </a:extLst>
              </p:cNvPr>
              <p:cNvSpPr/>
              <p:nvPr/>
            </p:nvSpPr>
            <p:spPr>
              <a:xfrm>
                <a:off x="7426539" y="1330648"/>
                <a:ext cx="284491" cy="265573"/>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70" name="Rectangle 69">
                <a:extLst>
                  <a:ext uri="{FF2B5EF4-FFF2-40B4-BE49-F238E27FC236}">
                    <a16:creationId xmlns:a16="http://schemas.microsoft.com/office/drawing/2014/main" id="{0F0D1263-4A11-92D3-668F-D9452A86C80F}"/>
                  </a:ext>
                </a:extLst>
              </p:cNvPr>
              <p:cNvSpPr/>
              <p:nvPr/>
            </p:nvSpPr>
            <p:spPr>
              <a:xfrm>
                <a:off x="7706766" y="1330648"/>
                <a:ext cx="284491" cy="265573"/>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71" name="Rectangle 70">
                <a:extLst>
                  <a:ext uri="{FF2B5EF4-FFF2-40B4-BE49-F238E27FC236}">
                    <a16:creationId xmlns:a16="http://schemas.microsoft.com/office/drawing/2014/main" id="{A1135AF5-2B77-0B29-F803-434BEF7AF37A}"/>
                  </a:ext>
                </a:extLst>
              </p:cNvPr>
              <p:cNvSpPr/>
              <p:nvPr/>
            </p:nvSpPr>
            <p:spPr>
              <a:xfrm>
                <a:off x="7146312" y="1596222"/>
                <a:ext cx="284491" cy="265573"/>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72" name="Rectangle 71">
                <a:extLst>
                  <a:ext uri="{FF2B5EF4-FFF2-40B4-BE49-F238E27FC236}">
                    <a16:creationId xmlns:a16="http://schemas.microsoft.com/office/drawing/2014/main" id="{ACD292AD-0945-D2D3-8155-4DE72C8F9BB8}"/>
                  </a:ext>
                </a:extLst>
              </p:cNvPr>
              <p:cNvSpPr/>
              <p:nvPr/>
            </p:nvSpPr>
            <p:spPr>
              <a:xfrm>
                <a:off x="7426539" y="1596221"/>
                <a:ext cx="284491" cy="265573"/>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74" name="Rectangle 73">
                <a:extLst>
                  <a:ext uri="{FF2B5EF4-FFF2-40B4-BE49-F238E27FC236}">
                    <a16:creationId xmlns:a16="http://schemas.microsoft.com/office/drawing/2014/main" id="{3453D90B-5A6C-7A0A-966F-D4A148F03B4E}"/>
                  </a:ext>
                </a:extLst>
              </p:cNvPr>
              <p:cNvSpPr/>
              <p:nvPr/>
            </p:nvSpPr>
            <p:spPr>
              <a:xfrm>
                <a:off x="7706766" y="1596221"/>
                <a:ext cx="284491" cy="265573"/>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grpSp>
        <p:sp>
          <p:nvSpPr>
            <p:cNvPr id="81" name="TextBox 80">
              <a:extLst>
                <a:ext uri="{FF2B5EF4-FFF2-40B4-BE49-F238E27FC236}">
                  <a16:creationId xmlns:a16="http://schemas.microsoft.com/office/drawing/2014/main" id="{9F6E9561-3FE6-1C79-D62A-D59866FA4C76}"/>
                </a:ext>
              </a:extLst>
            </p:cNvPr>
            <p:cNvSpPr txBox="1"/>
            <p:nvPr/>
          </p:nvSpPr>
          <p:spPr>
            <a:xfrm>
              <a:off x="2255332" y="3917371"/>
              <a:ext cx="922047" cy="523220"/>
            </a:xfrm>
            <a:prstGeom prst="rect">
              <a:avLst/>
            </a:prstGeom>
            <a:noFill/>
          </p:spPr>
          <p:txBody>
            <a:bodyPr wrap="none" rtlCol="0">
              <a:spAutoFit/>
            </a:bodyPr>
            <a:lstStyle/>
            <a:p>
              <a:pPr latinLnBrk="1"/>
              <a:r>
                <a:rPr lang="en-CA" dirty="0"/>
                <a:t>Per-QID </a:t>
              </a:r>
              <a:br>
                <a:rPr lang="en-CA" dirty="0"/>
              </a:br>
              <a:r>
                <a:rPr lang="en-CA" dirty="0"/>
                <a:t>Sketches</a:t>
              </a:r>
            </a:p>
          </p:txBody>
        </p:sp>
      </p:grpSp>
      <p:cxnSp>
        <p:nvCxnSpPr>
          <p:cNvPr id="94" name="Straight Arrow Connector 93">
            <a:extLst>
              <a:ext uri="{FF2B5EF4-FFF2-40B4-BE49-F238E27FC236}">
                <a16:creationId xmlns:a16="http://schemas.microsoft.com/office/drawing/2014/main" id="{C1E0E7FC-1BD6-BFEA-680C-C7804A3758E8}"/>
              </a:ext>
            </a:extLst>
          </p:cNvPr>
          <p:cNvCxnSpPr>
            <a:cxnSpLocks/>
          </p:cNvCxnSpPr>
          <p:nvPr/>
        </p:nvCxnSpPr>
        <p:spPr>
          <a:xfrm>
            <a:off x="3061982" y="1930717"/>
            <a:ext cx="4048805" cy="1514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E049B260-1708-953C-0547-1502A8DDECE0}"/>
              </a:ext>
            </a:extLst>
          </p:cNvPr>
          <p:cNvSpPr txBox="1"/>
          <p:nvPr/>
        </p:nvSpPr>
        <p:spPr>
          <a:xfrm>
            <a:off x="3591208" y="3611928"/>
            <a:ext cx="3486423" cy="954107"/>
          </a:xfrm>
          <a:prstGeom prst="rect">
            <a:avLst/>
          </a:prstGeom>
          <a:noFill/>
        </p:spPr>
        <p:txBody>
          <a:bodyPr wrap="square" rtlCol="0">
            <a:spAutoFit/>
          </a:bodyPr>
          <a:lstStyle/>
          <a:p>
            <a:pPr algn="ctr" latinLnBrk="1"/>
            <a:r>
              <a:rPr lang="en-CA" dirty="0"/>
              <a:t>Enriched Sketch </a:t>
            </a:r>
            <a:br>
              <a:rPr lang="en-CA" dirty="0"/>
            </a:br>
            <a:r>
              <a:rPr lang="en-CA" dirty="0"/>
              <a:t>(counters + latency/IAT/color histograms)</a:t>
            </a:r>
            <a:br>
              <a:rPr lang="en-CA" dirty="0"/>
            </a:br>
            <a:br>
              <a:rPr lang="en-CA" dirty="0"/>
            </a:br>
            <a:r>
              <a:rPr lang="en-CA" dirty="0"/>
              <a:t>Updated every packet </a:t>
            </a:r>
            <a:r>
              <a:rPr lang="en-CA" i="1" dirty="0"/>
              <a:t>on the fast path</a:t>
            </a:r>
          </a:p>
        </p:txBody>
      </p:sp>
      <p:grpSp>
        <p:nvGrpSpPr>
          <p:cNvPr id="34" name="Group 33">
            <a:extLst>
              <a:ext uri="{FF2B5EF4-FFF2-40B4-BE49-F238E27FC236}">
                <a16:creationId xmlns:a16="http://schemas.microsoft.com/office/drawing/2014/main" id="{161AADA3-31F5-8D7C-6376-0D70BF59014E}"/>
              </a:ext>
            </a:extLst>
          </p:cNvPr>
          <p:cNvGrpSpPr/>
          <p:nvPr/>
        </p:nvGrpSpPr>
        <p:grpSpPr>
          <a:xfrm>
            <a:off x="3605556" y="1380274"/>
            <a:ext cx="4456664" cy="1463435"/>
            <a:chOff x="3605556" y="1380274"/>
            <a:chExt cx="4456664" cy="1463435"/>
          </a:xfrm>
        </p:grpSpPr>
        <p:sp>
          <p:nvSpPr>
            <p:cNvPr id="93" name="TextBox 92">
              <a:extLst>
                <a:ext uri="{FF2B5EF4-FFF2-40B4-BE49-F238E27FC236}">
                  <a16:creationId xmlns:a16="http://schemas.microsoft.com/office/drawing/2014/main" id="{97276F90-773D-452B-0DAA-C3CEDB6D06E3}"/>
                </a:ext>
              </a:extLst>
            </p:cNvPr>
            <p:cNvSpPr txBox="1"/>
            <p:nvPr/>
          </p:nvSpPr>
          <p:spPr>
            <a:xfrm>
              <a:off x="7170629" y="2320489"/>
              <a:ext cx="891591" cy="523220"/>
            </a:xfrm>
            <a:prstGeom prst="rect">
              <a:avLst/>
            </a:prstGeom>
            <a:noFill/>
          </p:spPr>
          <p:txBody>
            <a:bodyPr wrap="none" rtlCol="0">
              <a:spAutoFit/>
            </a:bodyPr>
            <a:lstStyle/>
            <a:p>
              <a:pPr algn="ctr" latinLnBrk="1"/>
              <a:r>
                <a:rPr lang="en-CA" dirty="0"/>
                <a:t>Kestrel </a:t>
              </a:r>
              <a:br>
                <a:rPr lang="en-CA" dirty="0"/>
              </a:br>
              <a:r>
                <a:rPr lang="en-CA" dirty="0"/>
                <a:t>Collector</a:t>
              </a:r>
            </a:p>
          </p:txBody>
        </p:sp>
        <p:grpSp>
          <p:nvGrpSpPr>
            <p:cNvPr id="32" name="Group 31">
              <a:extLst>
                <a:ext uri="{FF2B5EF4-FFF2-40B4-BE49-F238E27FC236}">
                  <a16:creationId xmlns:a16="http://schemas.microsoft.com/office/drawing/2014/main" id="{54A105DB-7991-5733-EFE7-809D3F9206B2}"/>
                </a:ext>
              </a:extLst>
            </p:cNvPr>
            <p:cNvGrpSpPr/>
            <p:nvPr/>
          </p:nvGrpSpPr>
          <p:grpSpPr>
            <a:xfrm>
              <a:off x="3605556" y="1380274"/>
              <a:ext cx="4456664" cy="984662"/>
              <a:chOff x="3605556" y="1380274"/>
              <a:chExt cx="4456664" cy="984662"/>
            </a:xfrm>
          </p:grpSpPr>
          <p:pic>
            <p:nvPicPr>
              <p:cNvPr id="92" name="Picture 91">
                <a:extLst>
                  <a:ext uri="{FF2B5EF4-FFF2-40B4-BE49-F238E27FC236}">
                    <a16:creationId xmlns:a16="http://schemas.microsoft.com/office/drawing/2014/main" id="{324F0C7C-3F6A-7883-A88E-AD36AC88B694}"/>
                  </a:ext>
                </a:extLst>
              </p:cNvPr>
              <p:cNvPicPr>
                <a:picLocks noChangeAspect="1"/>
              </p:cNvPicPr>
              <p:nvPr/>
            </p:nvPicPr>
            <p:blipFill>
              <a:blip r:embed="rId4"/>
              <a:stretch>
                <a:fillRect/>
              </a:stretch>
            </p:blipFill>
            <p:spPr>
              <a:xfrm>
                <a:off x="7193782" y="1496498"/>
                <a:ext cx="868438" cy="868438"/>
              </a:xfrm>
              <a:prstGeom prst="rect">
                <a:avLst/>
              </a:prstGeom>
            </p:spPr>
          </p:pic>
          <p:sp>
            <p:nvSpPr>
              <p:cNvPr id="110" name="TextBox 109">
                <a:extLst>
                  <a:ext uri="{FF2B5EF4-FFF2-40B4-BE49-F238E27FC236}">
                    <a16:creationId xmlns:a16="http://schemas.microsoft.com/office/drawing/2014/main" id="{755BC847-131F-D60C-8364-DAD6987B97C1}"/>
                  </a:ext>
                </a:extLst>
              </p:cNvPr>
              <p:cNvSpPr txBox="1"/>
              <p:nvPr/>
            </p:nvSpPr>
            <p:spPr>
              <a:xfrm>
                <a:off x="3605556" y="1380274"/>
                <a:ext cx="3255908" cy="523220"/>
              </a:xfrm>
              <a:prstGeom prst="rect">
                <a:avLst/>
              </a:prstGeom>
              <a:noFill/>
            </p:spPr>
            <p:txBody>
              <a:bodyPr wrap="square" rtlCol="0">
                <a:spAutoFit/>
              </a:bodyPr>
              <a:lstStyle/>
              <a:p>
                <a:pPr algn="ctr" latinLnBrk="1"/>
                <a:r>
                  <a:rPr lang="en-CA" dirty="0"/>
                  <a:t>Compact summaries </a:t>
                </a:r>
                <a:br>
                  <a:rPr lang="en-CA" dirty="0"/>
                </a:br>
                <a:r>
                  <a:rPr lang="en-CA" dirty="0"/>
                  <a:t>exported every 1s</a:t>
                </a:r>
                <a:endParaRPr lang="en-CA" i="1" dirty="0"/>
              </a:p>
            </p:txBody>
          </p:sp>
        </p:grpSp>
      </p:grpSp>
      <p:grpSp>
        <p:nvGrpSpPr>
          <p:cNvPr id="33" name="Group 32">
            <a:extLst>
              <a:ext uri="{FF2B5EF4-FFF2-40B4-BE49-F238E27FC236}">
                <a16:creationId xmlns:a16="http://schemas.microsoft.com/office/drawing/2014/main" id="{5E985FF7-0D92-437B-AD69-CC2C8EE6D8C8}"/>
              </a:ext>
            </a:extLst>
          </p:cNvPr>
          <p:cNvGrpSpPr/>
          <p:nvPr/>
        </p:nvGrpSpPr>
        <p:grpSpPr>
          <a:xfrm>
            <a:off x="3536633" y="2439313"/>
            <a:ext cx="4630460" cy="2169097"/>
            <a:chOff x="3536633" y="2439313"/>
            <a:chExt cx="4630460" cy="2169097"/>
          </a:xfrm>
        </p:grpSpPr>
        <p:sp>
          <p:nvSpPr>
            <p:cNvPr id="23" name="Rectangle 22">
              <a:extLst>
                <a:ext uri="{FF2B5EF4-FFF2-40B4-BE49-F238E27FC236}">
                  <a16:creationId xmlns:a16="http://schemas.microsoft.com/office/drawing/2014/main" id="{67879558-279C-F535-DFA3-DBAB4D34B72F}"/>
                </a:ext>
              </a:extLst>
            </p:cNvPr>
            <p:cNvSpPr/>
            <p:nvPr/>
          </p:nvSpPr>
          <p:spPr>
            <a:xfrm>
              <a:off x="3536633" y="2439313"/>
              <a:ext cx="3519103" cy="2169097"/>
            </a:xfrm>
            <a:prstGeom prst="rect">
              <a:avLst/>
            </a:prstGeom>
            <a:solidFill>
              <a:srgbClr val="FFFFFF">
                <a:alpha val="8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ounded Rectangle 23">
              <a:extLst>
                <a:ext uri="{FF2B5EF4-FFF2-40B4-BE49-F238E27FC236}">
                  <a16:creationId xmlns:a16="http://schemas.microsoft.com/office/drawing/2014/main" id="{368C3439-4677-12E3-DEFE-54D364AF38C3}"/>
                </a:ext>
              </a:extLst>
            </p:cNvPr>
            <p:cNvSpPr>
              <a:spLocks/>
            </p:cNvSpPr>
            <p:nvPr/>
          </p:nvSpPr>
          <p:spPr>
            <a:xfrm>
              <a:off x="3591208" y="3262017"/>
              <a:ext cx="4575885" cy="931324"/>
            </a:xfrm>
            <a:prstGeom prst="round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06375">
                <a:buClr>
                  <a:schemeClr val="bg2"/>
                </a:buClr>
              </a:pPr>
              <a:r>
                <a:rPr lang="en-CA" sz="1600" dirty="0">
                  <a:solidFill>
                    <a:schemeClr val="tx1"/>
                  </a:solidFill>
                </a:rPr>
                <a:t>Kestrel keeps </a:t>
              </a:r>
              <a:r>
                <a:rPr lang="en-CA" sz="1600" b="1" dirty="0">
                  <a:solidFill>
                    <a:schemeClr val="tx1"/>
                  </a:solidFill>
                </a:rPr>
                <a:t>packet-level evidence</a:t>
              </a:r>
              <a:r>
                <a:rPr lang="en-CA" sz="1600" dirty="0">
                  <a:solidFill>
                    <a:schemeClr val="tx1"/>
                  </a:solidFill>
                </a:rPr>
                <a:t> in the fast path, but exports only </a:t>
              </a:r>
              <a:r>
                <a:rPr lang="en-CA" sz="1600" b="1" dirty="0">
                  <a:solidFill>
                    <a:schemeClr val="tx1"/>
                  </a:solidFill>
                </a:rPr>
                <a:t>compact distributional summaries</a:t>
              </a:r>
              <a:r>
                <a:rPr lang="en-CA" sz="1600" dirty="0">
                  <a:solidFill>
                    <a:schemeClr val="tx1"/>
                  </a:solidFill>
                </a:rPr>
                <a:t>.</a:t>
              </a:r>
              <a:endParaRPr lang="en-US" sz="1600" dirty="0">
                <a:solidFill>
                  <a:schemeClr val="tx1"/>
                </a:solidFill>
                <a:latin typeface="Lato" panose="020F0502020204030203" pitchFamily="34" charset="77"/>
              </a:endParaRPr>
            </a:p>
          </p:txBody>
        </p:sp>
      </p:grpSp>
    </p:spTree>
    <p:extLst>
      <p:ext uri="{BB962C8B-B14F-4D97-AF65-F5344CB8AC3E}">
        <p14:creationId xmlns:p14="http://schemas.microsoft.com/office/powerpoint/2010/main" val="323521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84A3C-4D26-3E80-B225-4FAF23E5242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96E3A0-CB1D-D681-D8B4-C5D3AEF3DF09}"/>
              </a:ext>
            </a:extLst>
          </p:cNvPr>
          <p:cNvSpPr>
            <a:spLocks noGrp="1"/>
          </p:cNvSpPr>
          <p:nvPr>
            <p:ph type="title"/>
          </p:nvPr>
        </p:nvSpPr>
        <p:spPr/>
        <p:txBody>
          <a:bodyPr>
            <a:normAutofit fontScale="90000"/>
          </a:bodyPr>
          <a:lstStyle/>
          <a:p>
            <a:r>
              <a:rPr lang="en-CA" dirty="0"/>
              <a:t>What does each sketch bucket preserve?</a:t>
            </a:r>
          </a:p>
        </p:txBody>
      </p:sp>
      <p:grpSp>
        <p:nvGrpSpPr>
          <p:cNvPr id="4" name="Group 3">
            <a:extLst>
              <a:ext uri="{FF2B5EF4-FFF2-40B4-BE49-F238E27FC236}">
                <a16:creationId xmlns:a16="http://schemas.microsoft.com/office/drawing/2014/main" id="{E3ADB23D-9062-495E-8D10-F0B7CFB97D47}"/>
              </a:ext>
            </a:extLst>
          </p:cNvPr>
          <p:cNvGrpSpPr/>
          <p:nvPr/>
        </p:nvGrpSpPr>
        <p:grpSpPr>
          <a:xfrm>
            <a:off x="311700" y="1395086"/>
            <a:ext cx="2361674" cy="1322684"/>
            <a:chOff x="311700" y="1395086"/>
            <a:chExt cx="2361674" cy="1322684"/>
          </a:xfrm>
        </p:grpSpPr>
        <p:sp>
          <p:nvSpPr>
            <p:cNvPr id="29" name="Rectangle 28">
              <a:extLst>
                <a:ext uri="{FF2B5EF4-FFF2-40B4-BE49-F238E27FC236}">
                  <a16:creationId xmlns:a16="http://schemas.microsoft.com/office/drawing/2014/main" id="{E4D86F81-D781-F30E-DA8F-6C69FB569F52}"/>
                </a:ext>
              </a:extLst>
            </p:cNvPr>
            <p:cNvSpPr/>
            <p:nvPr/>
          </p:nvSpPr>
          <p:spPr>
            <a:xfrm>
              <a:off x="311700" y="1395086"/>
              <a:ext cx="1339751" cy="1322684"/>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r>
                <a:rPr lang="en-CA" b="1" dirty="0"/>
                <a:t>TEID=A </a:t>
              </a:r>
              <a:br>
                <a:rPr lang="en-CA" dirty="0"/>
              </a:br>
              <a:r>
                <a:rPr lang="en-CA" dirty="0"/>
                <a:t>QFI=1, QID=2 </a:t>
              </a:r>
              <a:br>
                <a:rPr lang="en-CA" dirty="0"/>
              </a:br>
              <a:r>
                <a:rPr lang="en-CA" dirty="0"/>
                <a:t>Lat=25 µs</a:t>
              </a:r>
              <a:br>
                <a:rPr lang="en-CA" dirty="0"/>
              </a:br>
              <a:r>
                <a:rPr lang="en-CA" dirty="0"/>
                <a:t>IAT=15 µs</a:t>
              </a:r>
              <a:br>
                <a:rPr lang="en-CA" dirty="0"/>
              </a:br>
              <a:r>
                <a:rPr lang="en-CA" dirty="0"/>
                <a:t>Color=Y</a:t>
              </a:r>
            </a:p>
            <a:p>
              <a:r>
                <a:rPr lang="en-CA" dirty="0"/>
                <a:t>T=23.453</a:t>
              </a:r>
            </a:p>
          </p:txBody>
        </p:sp>
        <p:sp>
          <p:nvSpPr>
            <p:cNvPr id="34" name="TextBox 33">
              <a:extLst>
                <a:ext uri="{FF2B5EF4-FFF2-40B4-BE49-F238E27FC236}">
                  <a16:creationId xmlns:a16="http://schemas.microsoft.com/office/drawing/2014/main" id="{17C48450-2F80-A00F-4F6E-ABD799A8D80E}"/>
                </a:ext>
              </a:extLst>
            </p:cNvPr>
            <p:cNvSpPr txBox="1"/>
            <p:nvPr/>
          </p:nvSpPr>
          <p:spPr>
            <a:xfrm>
              <a:off x="1743311" y="1875746"/>
              <a:ext cx="930063" cy="523220"/>
            </a:xfrm>
            <a:prstGeom prst="rect">
              <a:avLst/>
            </a:prstGeom>
            <a:noFill/>
          </p:spPr>
          <p:txBody>
            <a:bodyPr wrap="none" rtlCol="0">
              <a:spAutoFit/>
            </a:bodyPr>
            <a:lstStyle/>
            <a:p>
              <a:pPr latinLnBrk="1"/>
              <a:r>
                <a:rPr lang="en-CA" dirty="0"/>
                <a:t>Packet</a:t>
              </a:r>
              <a:br>
                <a:rPr lang="en-CA" dirty="0"/>
              </a:br>
              <a:r>
                <a:rPr lang="en-CA" dirty="0"/>
                <a:t>Metadata</a:t>
              </a:r>
            </a:p>
          </p:txBody>
        </p:sp>
      </p:grpSp>
      <p:grpSp>
        <p:nvGrpSpPr>
          <p:cNvPr id="5" name="Group 4">
            <a:extLst>
              <a:ext uri="{FF2B5EF4-FFF2-40B4-BE49-F238E27FC236}">
                <a16:creationId xmlns:a16="http://schemas.microsoft.com/office/drawing/2014/main" id="{7ED5D3D6-CC8D-4BC8-E794-BEA42E8C51FD}"/>
              </a:ext>
            </a:extLst>
          </p:cNvPr>
          <p:cNvGrpSpPr/>
          <p:nvPr/>
        </p:nvGrpSpPr>
        <p:grpSpPr>
          <a:xfrm>
            <a:off x="189950" y="2749550"/>
            <a:ext cx="3618650" cy="2073780"/>
            <a:chOff x="189950" y="2749550"/>
            <a:chExt cx="3618650" cy="2073780"/>
          </a:xfrm>
        </p:grpSpPr>
        <p:sp>
          <p:nvSpPr>
            <p:cNvPr id="20" name="Rectangle 19">
              <a:extLst>
                <a:ext uri="{FF2B5EF4-FFF2-40B4-BE49-F238E27FC236}">
                  <a16:creationId xmlns:a16="http://schemas.microsoft.com/office/drawing/2014/main" id="{3AF74E29-4438-8967-3102-54C0DE3776DD}"/>
                </a:ext>
              </a:extLst>
            </p:cNvPr>
            <p:cNvSpPr/>
            <p:nvPr/>
          </p:nvSpPr>
          <p:spPr>
            <a:xfrm>
              <a:off x="2674403" y="3754259"/>
              <a:ext cx="381881" cy="3563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1" name="Rectangle 20">
              <a:extLst>
                <a:ext uri="{FF2B5EF4-FFF2-40B4-BE49-F238E27FC236}">
                  <a16:creationId xmlns:a16="http://schemas.microsoft.com/office/drawing/2014/main" id="{3EB9A066-9F34-3D7F-1014-03951ADBA8EA}"/>
                </a:ext>
              </a:extLst>
            </p:cNvPr>
            <p:cNvSpPr/>
            <p:nvPr/>
          </p:nvSpPr>
          <p:spPr>
            <a:xfrm>
              <a:off x="3050561" y="3754258"/>
              <a:ext cx="381881" cy="3563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2" name="Rectangle 21">
              <a:extLst>
                <a:ext uri="{FF2B5EF4-FFF2-40B4-BE49-F238E27FC236}">
                  <a16:creationId xmlns:a16="http://schemas.microsoft.com/office/drawing/2014/main" id="{42136B20-2802-F29C-B5B3-4F4B29210927}"/>
                </a:ext>
              </a:extLst>
            </p:cNvPr>
            <p:cNvSpPr/>
            <p:nvPr/>
          </p:nvSpPr>
          <p:spPr>
            <a:xfrm>
              <a:off x="3426719" y="3754258"/>
              <a:ext cx="381881" cy="35635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3" name="Rectangle 22">
              <a:extLst>
                <a:ext uri="{FF2B5EF4-FFF2-40B4-BE49-F238E27FC236}">
                  <a16:creationId xmlns:a16="http://schemas.microsoft.com/office/drawing/2014/main" id="{E6220085-4956-2D84-C69A-9639EDE9925E}"/>
                </a:ext>
              </a:extLst>
            </p:cNvPr>
            <p:cNvSpPr/>
            <p:nvPr/>
          </p:nvSpPr>
          <p:spPr>
            <a:xfrm>
              <a:off x="2674403" y="4110616"/>
              <a:ext cx="381881" cy="35635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1FA8B3A6-88ED-1858-9C9E-B6939CA95497}"/>
                </a:ext>
              </a:extLst>
            </p:cNvPr>
            <p:cNvSpPr/>
            <p:nvPr/>
          </p:nvSpPr>
          <p:spPr>
            <a:xfrm>
              <a:off x="3050561" y="4110615"/>
              <a:ext cx="381881" cy="356357"/>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5" name="Rectangle 24">
              <a:extLst>
                <a:ext uri="{FF2B5EF4-FFF2-40B4-BE49-F238E27FC236}">
                  <a16:creationId xmlns:a16="http://schemas.microsoft.com/office/drawing/2014/main" id="{E3E66884-AADF-E59B-54D8-5F322F078604}"/>
                </a:ext>
              </a:extLst>
            </p:cNvPr>
            <p:cNvSpPr/>
            <p:nvPr/>
          </p:nvSpPr>
          <p:spPr>
            <a:xfrm>
              <a:off x="3426719" y="4110615"/>
              <a:ext cx="381881" cy="3563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6" name="Rectangle 25">
              <a:extLst>
                <a:ext uri="{FF2B5EF4-FFF2-40B4-BE49-F238E27FC236}">
                  <a16:creationId xmlns:a16="http://schemas.microsoft.com/office/drawing/2014/main" id="{C785425C-9BD9-F2C6-4770-5F547D1AA7B8}"/>
                </a:ext>
              </a:extLst>
            </p:cNvPr>
            <p:cNvSpPr/>
            <p:nvPr/>
          </p:nvSpPr>
          <p:spPr>
            <a:xfrm>
              <a:off x="2674403" y="4466973"/>
              <a:ext cx="381881" cy="35635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7" name="Rectangle 26">
              <a:extLst>
                <a:ext uri="{FF2B5EF4-FFF2-40B4-BE49-F238E27FC236}">
                  <a16:creationId xmlns:a16="http://schemas.microsoft.com/office/drawing/2014/main" id="{C8D7D2EC-16A7-D25C-E8C5-3C58DDF53026}"/>
                </a:ext>
              </a:extLst>
            </p:cNvPr>
            <p:cNvSpPr/>
            <p:nvPr/>
          </p:nvSpPr>
          <p:spPr>
            <a:xfrm>
              <a:off x="3050561" y="4466972"/>
              <a:ext cx="381881" cy="35635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8" name="Rectangle 27">
              <a:extLst>
                <a:ext uri="{FF2B5EF4-FFF2-40B4-BE49-F238E27FC236}">
                  <a16:creationId xmlns:a16="http://schemas.microsoft.com/office/drawing/2014/main" id="{A52340C7-A284-0910-EB33-580EE8319C29}"/>
                </a:ext>
              </a:extLst>
            </p:cNvPr>
            <p:cNvSpPr/>
            <p:nvPr/>
          </p:nvSpPr>
          <p:spPr>
            <a:xfrm>
              <a:off x="3426719" y="4466972"/>
              <a:ext cx="381881" cy="356357"/>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30" name="Rectangle 29">
              <a:extLst>
                <a:ext uri="{FF2B5EF4-FFF2-40B4-BE49-F238E27FC236}">
                  <a16:creationId xmlns:a16="http://schemas.microsoft.com/office/drawing/2014/main" id="{1574A810-40F5-5EF0-C195-24D7990D32F9}"/>
                </a:ext>
              </a:extLst>
            </p:cNvPr>
            <p:cNvSpPr/>
            <p:nvPr/>
          </p:nvSpPr>
          <p:spPr>
            <a:xfrm>
              <a:off x="2289661" y="3754258"/>
              <a:ext cx="381881" cy="356357"/>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31" name="Rectangle 30">
              <a:extLst>
                <a:ext uri="{FF2B5EF4-FFF2-40B4-BE49-F238E27FC236}">
                  <a16:creationId xmlns:a16="http://schemas.microsoft.com/office/drawing/2014/main" id="{3567F0D2-6107-C50B-2CBB-A8B7DE763748}"/>
                </a:ext>
              </a:extLst>
            </p:cNvPr>
            <p:cNvSpPr/>
            <p:nvPr/>
          </p:nvSpPr>
          <p:spPr>
            <a:xfrm>
              <a:off x="2289661" y="4110615"/>
              <a:ext cx="381881" cy="35635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32" name="Rectangle 31">
              <a:extLst>
                <a:ext uri="{FF2B5EF4-FFF2-40B4-BE49-F238E27FC236}">
                  <a16:creationId xmlns:a16="http://schemas.microsoft.com/office/drawing/2014/main" id="{B01E8C77-3631-521A-A659-6A28D3BAE5ED}"/>
                </a:ext>
              </a:extLst>
            </p:cNvPr>
            <p:cNvSpPr/>
            <p:nvPr/>
          </p:nvSpPr>
          <p:spPr>
            <a:xfrm>
              <a:off x="2289660" y="4466971"/>
              <a:ext cx="381881" cy="35635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33" name="TextBox 32">
              <a:extLst>
                <a:ext uri="{FF2B5EF4-FFF2-40B4-BE49-F238E27FC236}">
                  <a16:creationId xmlns:a16="http://schemas.microsoft.com/office/drawing/2014/main" id="{3296EE35-093F-46CD-4E67-DAF93F9ADE2E}"/>
                </a:ext>
              </a:extLst>
            </p:cNvPr>
            <p:cNvSpPr txBox="1"/>
            <p:nvPr/>
          </p:nvSpPr>
          <p:spPr>
            <a:xfrm>
              <a:off x="189950" y="3026649"/>
              <a:ext cx="1622560" cy="307777"/>
            </a:xfrm>
            <a:prstGeom prst="rect">
              <a:avLst/>
            </a:prstGeom>
            <a:noFill/>
          </p:spPr>
          <p:txBody>
            <a:bodyPr wrap="none" rtlCol="0">
              <a:spAutoFit/>
            </a:bodyPr>
            <a:lstStyle/>
            <a:p>
              <a:pPr latinLnBrk="1"/>
              <a:r>
                <a:rPr lang="en-CA" dirty="0"/>
                <a:t>Key = (TEID, QFI)</a:t>
              </a:r>
            </a:p>
          </p:txBody>
        </p:sp>
        <p:cxnSp>
          <p:nvCxnSpPr>
            <p:cNvPr id="35" name="Straight Arrow Connector 34">
              <a:extLst>
                <a:ext uri="{FF2B5EF4-FFF2-40B4-BE49-F238E27FC236}">
                  <a16:creationId xmlns:a16="http://schemas.microsoft.com/office/drawing/2014/main" id="{861E7E97-01FD-25DB-3891-967D08888F8C}"/>
                </a:ext>
              </a:extLst>
            </p:cNvPr>
            <p:cNvCxnSpPr>
              <a:cxnSpLocks/>
              <a:endCxn id="33" idx="0"/>
            </p:cNvCxnSpPr>
            <p:nvPr/>
          </p:nvCxnSpPr>
          <p:spPr>
            <a:xfrm>
              <a:off x="1001230" y="2749550"/>
              <a:ext cx="0" cy="27709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8D8D1C8-A868-C4F3-D1FD-432FC82E434A}"/>
                </a:ext>
              </a:extLst>
            </p:cNvPr>
            <p:cNvSpPr txBox="1"/>
            <p:nvPr/>
          </p:nvSpPr>
          <p:spPr>
            <a:xfrm>
              <a:off x="611539" y="3778547"/>
              <a:ext cx="843501" cy="307777"/>
            </a:xfrm>
            <a:prstGeom prst="rect">
              <a:avLst/>
            </a:prstGeom>
            <a:noFill/>
          </p:spPr>
          <p:txBody>
            <a:bodyPr wrap="none" rtlCol="0">
              <a:spAutoFit/>
            </a:bodyPr>
            <a:lstStyle/>
            <a:p>
              <a:pPr latinLnBrk="1"/>
              <a:r>
                <a:rPr lang="en-CA" dirty="0"/>
                <a:t>H</a:t>
              </a:r>
              <a:r>
                <a:rPr lang="en-CA" baseline="-25000" dirty="0"/>
                <a:t>1 </a:t>
              </a:r>
              <a:r>
                <a:rPr lang="en-CA" dirty="0"/>
                <a:t>(Key)</a:t>
              </a:r>
            </a:p>
          </p:txBody>
        </p:sp>
        <p:sp>
          <p:nvSpPr>
            <p:cNvPr id="40" name="TextBox 39">
              <a:extLst>
                <a:ext uri="{FF2B5EF4-FFF2-40B4-BE49-F238E27FC236}">
                  <a16:creationId xmlns:a16="http://schemas.microsoft.com/office/drawing/2014/main" id="{7B298722-CED0-FCCC-4B08-82D4CD8A879B}"/>
                </a:ext>
              </a:extLst>
            </p:cNvPr>
            <p:cNvSpPr txBox="1"/>
            <p:nvPr/>
          </p:nvSpPr>
          <p:spPr>
            <a:xfrm>
              <a:off x="611539" y="4112400"/>
              <a:ext cx="843501" cy="307777"/>
            </a:xfrm>
            <a:prstGeom prst="rect">
              <a:avLst/>
            </a:prstGeom>
            <a:noFill/>
          </p:spPr>
          <p:txBody>
            <a:bodyPr wrap="none" rtlCol="0">
              <a:spAutoFit/>
            </a:bodyPr>
            <a:lstStyle/>
            <a:p>
              <a:pPr latinLnBrk="1"/>
              <a:r>
                <a:rPr lang="en-CA" dirty="0"/>
                <a:t>H</a:t>
              </a:r>
              <a:r>
                <a:rPr lang="en-CA" baseline="-25000" dirty="0"/>
                <a:t>2 </a:t>
              </a:r>
              <a:r>
                <a:rPr lang="en-CA" dirty="0"/>
                <a:t>(Key)</a:t>
              </a:r>
            </a:p>
          </p:txBody>
        </p:sp>
        <p:sp>
          <p:nvSpPr>
            <p:cNvPr id="41" name="TextBox 40">
              <a:extLst>
                <a:ext uri="{FF2B5EF4-FFF2-40B4-BE49-F238E27FC236}">
                  <a16:creationId xmlns:a16="http://schemas.microsoft.com/office/drawing/2014/main" id="{AF343527-9E61-8E17-A845-9E91ABB7F9AA}"/>
                </a:ext>
              </a:extLst>
            </p:cNvPr>
            <p:cNvSpPr txBox="1"/>
            <p:nvPr/>
          </p:nvSpPr>
          <p:spPr>
            <a:xfrm>
              <a:off x="611539" y="4438991"/>
              <a:ext cx="843501" cy="307777"/>
            </a:xfrm>
            <a:prstGeom prst="rect">
              <a:avLst/>
            </a:prstGeom>
            <a:noFill/>
          </p:spPr>
          <p:txBody>
            <a:bodyPr wrap="none" rtlCol="0">
              <a:spAutoFit/>
            </a:bodyPr>
            <a:lstStyle/>
            <a:p>
              <a:pPr latinLnBrk="1"/>
              <a:r>
                <a:rPr lang="en-CA" dirty="0"/>
                <a:t>H</a:t>
              </a:r>
              <a:r>
                <a:rPr lang="en-CA" baseline="-25000" dirty="0"/>
                <a:t>3 </a:t>
              </a:r>
              <a:r>
                <a:rPr lang="en-CA" dirty="0"/>
                <a:t>(Key)</a:t>
              </a:r>
            </a:p>
          </p:txBody>
        </p:sp>
        <p:cxnSp>
          <p:nvCxnSpPr>
            <p:cNvPr id="42" name="Straight Arrow Connector 41">
              <a:extLst>
                <a:ext uri="{FF2B5EF4-FFF2-40B4-BE49-F238E27FC236}">
                  <a16:creationId xmlns:a16="http://schemas.microsoft.com/office/drawing/2014/main" id="{2292AF88-D95E-13B1-617E-3EA85350B922}"/>
                </a:ext>
              </a:extLst>
            </p:cNvPr>
            <p:cNvCxnSpPr>
              <a:cxnSpLocks/>
            </p:cNvCxnSpPr>
            <p:nvPr/>
          </p:nvCxnSpPr>
          <p:spPr>
            <a:xfrm>
              <a:off x="981575" y="3334426"/>
              <a:ext cx="0" cy="4198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55A1E6E-6D7B-83DC-EB17-37324D97296F}"/>
                </a:ext>
              </a:extLst>
            </p:cNvPr>
            <p:cNvCxnSpPr>
              <a:cxnSpLocks/>
              <a:stCxn id="39" idx="3"/>
            </p:cNvCxnSpPr>
            <p:nvPr/>
          </p:nvCxnSpPr>
          <p:spPr>
            <a:xfrm flipV="1">
              <a:off x="1455040" y="3932435"/>
              <a:ext cx="1025560" cy="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1AA0542-4F5D-71C2-974E-0AC25FC71E64}"/>
                </a:ext>
              </a:extLst>
            </p:cNvPr>
            <p:cNvCxnSpPr>
              <a:cxnSpLocks/>
            </p:cNvCxnSpPr>
            <p:nvPr/>
          </p:nvCxnSpPr>
          <p:spPr>
            <a:xfrm>
              <a:off x="1463626" y="4298417"/>
              <a:ext cx="177787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647A2CD-1C71-1655-C537-FAAD75A030BB}"/>
                </a:ext>
              </a:extLst>
            </p:cNvPr>
            <p:cNvCxnSpPr>
              <a:cxnSpLocks/>
            </p:cNvCxnSpPr>
            <p:nvPr/>
          </p:nvCxnSpPr>
          <p:spPr>
            <a:xfrm>
              <a:off x="1455040" y="4605046"/>
              <a:ext cx="216261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C9DABC6B-CA0D-692F-F5CF-EF81B6B3D347}"/>
              </a:ext>
            </a:extLst>
          </p:cNvPr>
          <p:cNvGrpSpPr/>
          <p:nvPr/>
        </p:nvGrpSpPr>
        <p:grpSpPr>
          <a:xfrm>
            <a:off x="3426719" y="1305181"/>
            <a:ext cx="5152130" cy="3441587"/>
            <a:chOff x="3426719" y="1305181"/>
            <a:chExt cx="5152130" cy="3441587"/>
          </a:xfrm>
        </p:grpSpPr>
        <p:sp>
          <p:nvSpPr>
            <p:cNvPr id="51" name="Rectangle 50">
              <a:extLst>
                <a:ext uri="{FF2B5EF4-FFF2-40B4-BE49-F238E27FC236}">
                  <a16:creationId xmlns:a16="http://schemas.microsoft.com/office/drawing/2014/main" id="{6B8C3047-1E54-18B2-00FF-7B3A3C9FAD5D}"/>
                </a:ext>
              </a:extLst>
            </p:cNvPr>
            <p:cNvSpPr/>
            <p:nvPr/>
          </p:nvSpPr>
          <p:spPr>
            <a:xfrm>
              <a:off x="4540504" y="1305181"/>
              <a:ext cx="2223368" cy="781050"/>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r>
                <a:rPr lang="en-CA" b="1" dirty="0"/>
                <a:t>Counters</a:t>
              </a:r>
              <a:br>
                <a:rPr lang="en-CA" dirty="0"/>
              </a:br>
              <a:r>
                <a:rPr lang="en-CA" dirty="0"/>
                <a:t>Pkts: 146 </a:t>
              </a:r>
              <a:r>
                <a:rPr lang="en-CA" dirty="0">
                  <a:solidFill>
                    <a:srgbClr val="FF0000"/>
                  </a:solidFill>
                </a:rPr>
                <a:t>⟵ +1</a:t>
              </a:r>
              <a:br>
                <a:rPr lang="en-CA" dirty="0"/>
              </a:br>
              <a:r>
                <a:rPr lang="en-CA" dirty="0"/>
                <a:t>Bytes: 29268 </a:t>
              </a:r>
              <a:r>
                <a:rPr lang="en-CA" dirty="0">
                  <a:solidFill>
                    <a:srgbClr val="FF0000"/>
                  </a:solidFill>
                </a:rPr>
                <a:t>⟵ +pkt. </a:t>
              </a:r>
              <a:r>
                <a:rPr lang="en-CA" dirty="0" err="1">
                  <a:solidFill>
                    <a:srgbClr val="FF0000"/>
                  </a:solidFill>
                </a:rPr>
                <a:t>len</a:t>
              </a:r>
              <a:endParaRPr lang="en-CA" dirty="0">
                <a:solidFill>
                  <a:srgbClr val="FF0000"/>
                </a:solidFill>
              </a:endParaRPr>
            </a:p>
          </p:txBody>
        </p:sp>
        <p:sp>
          <p:nvSpPr>
            <p:cNvPr id="52" name="Rectangle 51">
              <a:extLst>
                <a:ext uri="{FF2B5EF4-FFF2-40B4-BE49-F238E27FC236}">
                  <a16:creationId xmlns:a16="http://schemas.microsoft.com/office/drawing/2014/main" id="{FF62C07E-19E7-98C2-56AD-952CBE9F1821}"/>
                </a:ext>
              </a:extLst>
            </p:cNvPr>
            <p:cNvSpPr/>
            <p:nvPr/>
          </p:nvSpPr>
          <p:spPr>
            <a:xfrm>
              <a:off x="4540503" y="2177193"/>
              <a:ext cx="4038341" cy="1045616"/>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r>
                <a:rPr lang="en-CA" b="1" dirty="0"/>
                <a:t>Lat. Histogram</a:t>
              </a:r>
              <a:br>
                <a:rPr lang="en-CA" dirty="0"/>
              </a:br>
              <a:r>
                <a:rPr lang="en-CA" dirty="0"/>
                <a:t>Bin 0 (0.5 µs]   : ▇▇▇▇▇▇ (1241)</a:t>
              </a:r>
              <a:br>
                <a:rPr lang="en-CA" dirty="0"/>
              </a:br>
              <a:r>
                <a:rPr lang="en-CA" dirty="0"/>
                <a:t>Bin 1 (0.5, 6.3] : ▇▇ (512) </a:t>
              </a:r>
            </a:p>
            <a:p>
              <a:r>
                <a:rPr lang="en-CA" dirty="0">
                  <a:solidFill>
                    <a:schemeClr val="tx1"/>
                  </a:solidFill>
                </a:rPr>
                <a:t>Bin 2 (6.3, 82]  : </a:t>
              </a:r>
              <a:r>
                <a:rPr lang="en-CA" dirty="0"/>
                <a:t>▇ (18) </a:t>
              </a:r>
              <a:r>
                <a:rPr lang="en-CA" dirty="0">
                  <a:solidFill>
                    <a:srgbClr val="FF0000"/>
                  </a:solidFill>
                </a:rPr>
                <a:t>⟵ + 1 (25 µs)</a:t>
              </a:r>
            </a:p>
          </p:txBody>
        </p:sp>
        <p:sp>
          <p:nvSpPr>
            <p:cNvPr id="53" name="Rectangle 52">
              <a:extLst>
                <a:ext uri="{FF2B5EF4-FFF2-40B4-BE49-F238E27FC236}">
                  <a16:creationId xmlns:a16="http://schemas.microsoft.com/office/drawing/2014/main" id="{85D59B15-EF90-4B50-7201-BFBE3574915F}"/>
                </a:ext>
              </a:extLst>
            </p:cNvPr>
            <p:cNvSpPr/>
            <p:nvPr/>
          </p:nvSpPr>
          <p:spPr>
            <a:xfrm>
              <a:off x="4540503" y="3286881"/>
              <a:ext cx="4038346" cy="1045616"/>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r>
                <a:rPr lang="en-CA" b="1" dirty="0"/>
                <a:t>IAT Histogram </a:t>
              </a:r>
              <a:br>
                <a:rPr lang="en-CA" dirty="0"/>
              </a:br>
              <a:r>
                <a:rPr lang="en-CA" dirty="0"/>
                <a:t>Bin 0 (11.5 µs]     : ▇▇ (321)</a:t>
              </a:r>
              <a:br>
                <a:rPr lang="en-CA" dirty="0"/>
              </a:br>
              <a:r>
                <a:rPr lang="en-CA" dirty="0"/>
                <a:t>Bin 1 (11.5, 16.2] : ▇▇▇▇ (801) </a:t>
              </a:r>
              <a:r>
                <a:rPr lang="en-CA" dirty="0">
                  <a:solidFill>
                    <a:srgbClr val="FF0000"/>
                  </a:solidFill>
                </a:rPr>
                <a:t>⟵ + 1 (15 µs)</a:t>
              </a:r>
              <a:r>
                <a:rPr lang="en-CA" dirty="0"/>
                <a:t>  </a:t>
              </a:r>
            </a:p>
            <a:p>
              <a:r>
                <a:rPr lang="en-CA" dirty="0">
                  <a:solidFill>
                    <a:schemeClr val="tx1"/>
                  </a:solidFill>
                </a:rPr>
                <a:t>Bin 2 (16.2, 22.9] : </a:t>
              </a:r>
              <a:r>
                <a:rPr lang="en-CA" dirty="0"/>
                <a:t>▇ (18)</a:t>
              </a:r>
              <a:endParaRPr lang="en-CA" dirty="0">
                <a:solidFill>
                  <a:srgbClr val="FF0000"/>
                </a:solidFill>
              </a:endParaRPr>
            </a:p>
          </p:txBody>
        </p:sp>
        <p:sp>
          <p:nvSpPr>
            <p:cNvPr id="54" name="Rectangle 53">
              <a:extLst>
                <a:ext uri="{FF2B5EF4-FFF2-40B4-BE49-F238E27FC236}">
                  <a16:creationId xmlns:a16="http://schemas.microsoft.com/office/drawing/2014/main" id="{894461A0-164A-73FC-F3C6-BDAE9F0AD7C7}"/>
                </a:ext>
              </a:extLst>
            </p:cNvPr>
            <p:cNvSpPr/>
            <p:nvPr/>
          </p:nvSpPr>
          <p:spPr>
            <a:xfrm>
              <a:off x="6864603" y="1305997"/>
              <a:ext cx="1714241" cy="781050"/>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r>
                <a:rPr lang="en-CA" b="1" dirty="0"/>
                <a:t>Colors</a:t>
              </a:r>
              <a:br>
                <a:rPr lang="en-CA" dirty="0"/>
              </a:br>
              <a:r>
                <a:rPr lang="en-CA" dirty="0"/>
                <a:t>Green: 120</a:t>
              </a:r>
              <a:br>
                <a:rPr lang="en-CA" dirty="0"/>
              </a:br>
              <a:r>
                <a:rPr lang="en-CA" dirty="0"/>
                <a:t>Yellow: 26 </a:t>
              </a:r>
              <a:r>
                <a:rPr lang="en-CA" dirty="0">
                  <a:solidFill>
                    <a:srgbClr val="FF0000"/>
                  </a:solidFill>
                </a:rPr>
                <a:t>⟵ +1</a:t>
              </a:r>
            </a:p>
          </p:txBody>
        </p:sp>
        <p:sp>
          <p:nvSpPr>
            <p:cNvPr id="55" name="Rectangle 54">
              <a:extLst>
                <a:ext uri="{FF2B5EF4-FFF2-40B4-BE49-F238E27FC236}">
                  <a16:creationId xmlns:a16="http://schemas.microsoft.com/office/drawing/2014/main" id="{55B7DAFD-15E7-1335-6FAA-B872A2D7FBC1}"/>
                </a:ext>
              </a:extLst>
            </p:cNvPr>
            <p:cNvSpPr/>
            <p:nvPr/>
          </p:nvSpPr>
          <p:spPr>
            <a:xfrm>
              <a:off x="4540503" y="4418982"/>
              <a:ext cx="4038346" cy="327786"/>
            </a:xfrm>
            <a:prstGeom prst="rect">
              <a:avLst/>
            </a:prstGeom>
            <a:solidFill>
              <a:srgbClr val="FBE6CF"/>
            </a:solidFill>
          </p:spPr>
          <p:style>
            <a:lnRef idx="2">
              <a:schemeClr val="dk1"/>
            </a:lnRef>
            <a:fillRef idx="1">
              <a:schemeClr val="lt1"/>
            </a:fillRef>
            <a:effectRef idx="0">
              <a:schemeClr val="dk1"/>
            </a:effectRef>
            <a:fontRef idx="minor">
              <a:schemeClr val="dk1"/>
            </a:fontRef>
          </p:style>
          <p:txBody>
            <a:bodyPr rtlCol="0" anchor="ctr"/>
            <a:lstStyle/>
            <a:p>
              <a:r>
                <a:rPr lang="en-CA" b="1" dirty="0"/>
                <a:t>Last Timestamp: </a:t>
              </a:r>
              <a:r>
                <a:rPr lang="en-CA" dirty="0"/>
                <a:t>23.453</a:t>
              </a:r>
              <a:r>
                <a:rPr lang="en-CA" b="1" dirty="0"/>
                <a:t> </a:t>
              </a:r>
              <a:r>
                <a:rPr lang="en-CA" dirty="0">
                  <a:solidFill>
                    <a:srgbClr val="FF0000"/>
                  </a:solidFill>
                </a:rPr>
                <a:t>⟵ Update</a:t>
              </a:r>
            </a:p>
          </p:txBody>
        </p:sp>
        <p:cxnSp>
          <p:nvCxnSpPr>
            <p:cNvPr id="57" name="Straight Connector 56">
              <a:extLst>
                <a:ext uri="{FF2B5EF4-FFF2-40B4-BE49-F238E27FC236}">
                  <a16:creationId xmlns:a16="http://schemas.microsoft.com/office/drawing/2014/main" id="{1413A9EB-3103-FE38-8A9F-A30652BDC835}"/>
                </a:ext>
              </a:extLst>
            </p:cNvPr>
            <p:cNvCxnSpPr/>
            <p:nvPr/>
          </p:nvCxnSpPr>
          <p:spPr>
            <a:xfrm flipV="1">
              <a:off x="3426719" y="1305181"/>
              <a:ext cx="1113784" cy="2805434"/>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82FF8F2-019F-6169-C06A-ADA8BD5B465D}"/>
                </a:ext>
              </a:extLst>
            </p:cNvPr>
            <p:cNvCxnSpPr>
              <a:cxnSpLocks/>
            </p:cNvCxnSpPr>
            <p:nvPr/>
          </p:nvCxnSpPr>
          <p:spPr>
            <a:xfrm>
              <a:off x="3426719" y="4466971"/>
              <a:ext cx="1113784" cy="276149"/>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998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BCD1-E4ED-544D-F0CD-7050E9519D1B}"/>
              </a:ext>
            </a:extLst>
          </p:cNvPr>
          <p:cNvSpPr>
            <a:spLocks noGrp="1"/>
          </p:cNvSpPr>
          <p:nvPr>
            <p:ph type="title"/>
          </p:nvPr>
        </p:nvSpPr>
        <p:spPr/>
        <p:txBody>
          <a:bodyPr>
            <a:normAutofit fontScale="90000"/>
          </a:bodyPr>
          <a:lstStyle/>
          <a:p>
            <a:r>
              <a:rPr lang="en-CA" dirty="0"/>
              <a:t>How do we parameterize Kestrel for detectability?</a:t>
            </a:r>
          </a:p>
        </p:txBody>
      </p:sp>
      <p:grpSp>
        <p:nvGrpSpPr>
          <p:cNvPr id="7" name="Group 6">
            <a:extLst>
              <a:ext uri="{FF2B5EF4-FFF2-40B4-BE49-F238E27FC236}">
                <a16:creationId xmlns:a16="http://schemas.microsoft.com/office/drawing/2014/main" id="{810E537F-9417-C90F-25DE-D8DDE8B0BAAC}"/>
              </a:ext>
            </a:extLst>
          </p:cNvPr>
          <p:cNvGrpSpPr/>
          <p:nvPr/>
        </p:nvGrpSpPr>
        <p:grpSpPr>
          <a:xfrm>
            <a:off x="545432" y="1288802"/>
            <a:ext cx="2658948" cy="3677836"/>
            <a:chOff x="545432" y="1288802"/>
            <a:chExt cx="2658948" cy="3677836"/>
          </a:xfrm>
        </p:grpSpPr>
        <p:pic>
          <p:nvPicPr>
            <p:cNvPr id="8" name="Picture 7">
              <a:extLst>
                <a:ext uri="{FF2B5EF4-FFF2-40B4-BE49-F238E27FC236}">
                  <a16:creationId xmlns:a16="http://schemas.microsoft.com/office/drawing/2014/main" id="{FCA1FF25-E9BD-B149-8496-8FCD86FC79C7}"/>
                </a:ext>
              </a:extLst>
            </p:cNvPr>
            <p:cNvPicPr>
              <a:picLocks noChangeAspect="1"/>
            </p:cNvPicPr>
            <p:nvPr/>
          </p:nvPicPr>
          <p:blipFill>
            <a:blip r:embed="rId3"/>
            <a:stretch>
              <a:fillRect/>
            </a:stretch>
          </p:blipFill>
          <p:spPr>
            <a:xfrm>
              <a:off x="545432" y="1288802"/>
              <a:ext cx="2658948" cy="1839409"/>
            </a:xfrm>
            <a:prstGeom prst="rect">
              <a:avLst/>
            </a:prstGeom>
            <a:solidFill>
              <a:srgbClr val="EEF5EA"/>
            </a:solidFill>
            <a:ln w="19050">
              <a:noFill/>
              <a:prstDash val="solid"/>
            </a:ln>
          </p:spPr>
        </p:pic>
        <p:sp>
          <p:nvSpPr>
            <p:cNvPr id="15" name="Rounded Rectangle 14">
              <a:extLst>
                <a:ext uri="{FF2B5EF4-FFF2-40B4-BE49-F238E27FC236}">
                  <a16:creationId xmlns:a16="http://schemas.microsoft.com/office/drawing/2014/main" id="{1C8587D5-14AA-CCFF-7E36-B2E81255668E}"/>
                </a:ext>
              </a:extLst>
            </p:cNvPr>
            <p:cNvSpPr/>
            <p:nvPr/>
          </p:nvSpPr>
          <p:spPr>
            <a:xfrm>
              <a:off x="691285" y="3127229"/>
              <a:ext cx="2125449" cy="1839409"/>
            </a:xfrm>
            <a:prstGeom prst="roundRect">
              <a:avLst>
                <a:gd name="adj" fmla="val 6150"/>
              </a:avLst>
            </a:prstGeom>
            <a:solidFill>
              <a:srgbClr val="EEF5EA"/>
            </a:solidFill>
            <a:ln w="19050">
              <a:solidFill>
                <a:srgbClr val="222222"/>
              </a:solidFill>
              <a:prstDash val="solid"/>
            </a:ln>
          </p:spPr>
          <p:txBody>
            <a:bodyPr/>
            <a:lstStyle/>
            <a:p>
              <a:endParaRPr lang="en-US" dirty="0">
                <a:solidFill>
                  <a:srgbClr val="000000"/>
                </a:solidFill>
                <a:latin typeface="Arial"/>
                <a:cs typeface="Arial"/>
              </a:endParaRPr>
            </a:p>
          </p:txBody>
        </p:sp>
        <p:sp>
          <p:nvSpPr>
            <p:cNvPr id="19" name="TextBox 18">
              <a:extLst>
                <a:ext uri="{FF2B5EF4-FFF2-40B4-BE49-F238E27FC236}">
                  <a16:creationId xmlns:a16="http://schemas.microsoft.com/office/drawing/2014/main" id="{8D67419A-6320-DD8B-75D5-51AF88D03415}"/>
                </a:ext>
              </a:extLst>
            </p:cNvPr>
            <p:cNvSpPr txBox="1"/>
            <p:nvPr/>
          </p:nvSpPr>
          <p:spPr>
            <a:xfrm>
              <a:off x="795023" y="3204732"/>
              <a:ext cx="2113485" cy="338554"/>
            </a:xfrm>
            <a:prstGeom prst="rect">
              <a:avLst/>
            </a:prstGeom>
            <a:noFill/>
          </p:spPr>
          <p:txBody>
            <a:bodyPr wrap="square" rtlCol="0">
              <a:spAutoFit/>
            </a:bodyPr>
            <a:lstStyle/>
            <a:p>
              <a:r>
                <a:rPr lang="en-CA" sz="1600" b="1" dirty="0">
                  <a:solidFill>
                    <a:srgbClr val="4B7F36"/>
                  </a:solidFill>
                  <a:latin typeface="Arial" pitchFamily="34" charset="0"/>
                  <a:cs typeface="Arial" pitchFamily="34" charset="-120"/>
                </a:rPr>
                <a:t>Detectability</a:t>
              </a:r>
            </a:p>
          </p:txBody>
        </p:sp>
        <p:sp>
          <p:nvSpPr>
            <p:cNvPr id="21" name="TextBox 20">
              <a:extLst>
                <a:ext uri="{FF2B5EF4-FFF2-40B4-BE49-F238E27FC236}">
                  <a16:creationId xmlns:a16="http://schemas.microsoft.com/office/drawing/2014/main" id="{6870F2ED-28E3-D356-883F-633A013347DE}"/>
                </a:ext>
              </a:extLst>
            </p:cNvPr>
            <p:cNvSpPr txBox="1"/>
            <p:nvPr/>
          </p:nvSpPr>
          <p:spPr>
            <a:xfrm>
              <a:off x="795023" y="3512509"/>
              <a:ext cx="1891735" cy="1097736"/>
            </a:xfrm>
            <a:prstGeom prst="rect">
              <a:avLst/>
            </a:prstGeom>
            <a:noFill/>
          </p:spPr>
          <p:txBody>
            <a:bodyPr wrap="square" rtlCol="0">
              <a:spAutoFit/>
            </a:bodyPr>
            <a:lstStyle/>
            <a:p>
              <a:r>
                <a:rPr lang="en-US" dirty="0">
                  <a:solidFill>
                    <a:schemeClr val="tx1">
                      <a:lumMod val="75000"/>
                      <a:lumOff val="25000"/>
                    </a:schemeClr>
                  </a:solidFill>
                </a:rPr>
                <a:t>Signal must exceed collision noise</a:t>
              </a:r>
            </a:p>
            <a:p>
              <a:r>
                <a:rPr lang="en-CA" dirty="0">
                  <a:solidFill>
                    <a:schemeClr val="tx1">
                      <a:lumMod val="75000"/>
                      <a:lumOff val="25000"/>
                    </a:schemeClr>
                  </a:solidFill>
                </a:rPr>
                <a:t>(1−β)∆ &gt; </a:t>
              </a:r>
              <a:r>
                <a:rPr lang="en-CA" dirty="0" err="1">
                  <a:solidFill>
                    <a:schemeClr val="tx1">
                      <a:lumMod val="75000"/>
                      <a:lumOff val="25000"/>
                    </a:schemeClr>
                  </a:solidFill>
                </a:rPr>
                <a:t>εN</a:t>
              </a:r>
              <a:r>
                <a:rPr lang="en-CA" baseline="-25000" dirty="0" err="1">
                  <a:solidFill>
                    <a:schemeClr val="tx1">
                      <a:lumMod val="75000"/>
                      <a:lumOff val="25000"/>
                    </a:schemeClr>
                  </a:solidFill>
                </a:rPr>
                <a:t>T</a:t>
              </a:r>
              <a:endParaRPr lang="en-CA" baseline="-25000" dirty="0">
                <a:solidFill>
                  <a:schemeClr val="tx1">
                    <a:lumMod val="75000"/>
                    <a:lumOff val="25000"/>
                  </a:schemeClr>
                </a:solidFill>
              </a:endParaRPr>
            </a:p>
            <a:p>
              <a:endParaRPr lang="en-CA" baseline="-25000" dirty="0"/>
            </a:p>
            <a:p>
              <a:endParaRPr lang="en-US" dirty="0"/>
            </a:p>
          </p:txBody>
        </p:sp>
        <p:sp>
          <p:nvSpPr>
            <p:cNvPr id="4" name="Shape 9">
              <a:extLst>
                <a:ext uri="{FF2B5EF4-FFF2-40B4-BE49-F238E27FC236}">
                  <a16:creationId xmlns:a16="http://schemas.microsoft.com/office/drawing/2014/main" id="{2480CED9-2060-3BC1-446F-C77298A1AC81}"/>
                </a:ext>
              </a:extLst>
            </p:cNvPr>
            <p:cNvSpPr/>
            <p:nvPr/>
          </p:nvSpPr>
          <p:spPr>
            <a:xfrm>
              <a:off x="795442" y="4334933"/>
              <a:ext cx="1852378" cy="545063"/>
            </a:xfrm>
            <a:prstGeom prst="roundRect">
              <a:avLst>
                <a:gd name="adj" fmla="val 21429"/>
              </a:avLst>
            </a:prstGeom>
            <a:solidFill>
              <a:srgbClr val="FFFFFF">
                <a:alpha val="90000"/>
              </a:srgbClr>
            </a:solidFill>
            <a:ln w="12700">
              <a:solidFill>
                <a:srgbClr val="4B7F36"/>
              </a:solidFill>
              <a:prstDash val="solid"/>
            </a:ln>
          </p:spPr>
          <p:txBody>
            <a:bodyPr/>
            <a:lstStyle/>
            <a:p>
              <a:r>
                <a:rPr lang="en-CA" dirty="0"/>
                <a:t>Choose width w to lower </a:t>
              </a:r>
              <a:r>
                <a:rPr lang="en-CA" dirty="0" err="1"/>
                <a:t>ε</a:t>
              </a:r>
              <a:endParaRPr lang="en-CA" dirty="0"/>
            </a:p>
            <a:p>
              <a:endParaRPr lang="en-US" dirty="0"/>
            </a:p>
          </p:txBody>
        </p:sp>
      </p:grpSp>
      <p:grpSp>
        <p:nvGrpSpPr>
          <p:cNvPr id="9" name="Group 8">
            <a:extLst>
              <a:ext uri="{FF2B5EF4-FFF2-40B4-BE49-F238E27FC236}">
                <a16:creationId xmlns:a16="http://schemas.microsoft.com/office/drawing/2014/main" id="{12D32A7F-4687-2E5F-A955-63ACFCC494FF}"/>
              </a:ext>
            </a:extLst>
          </p:cNvPr>
          <p:cNvGrpSpPr/>
          <p:nvPr/>
        </p:nvGrpSpPr>
        <p:grpSpPr>
          <a:xfrm>
            <a:off x="3204380" y="1017725"/>
            <a:ext cx="3293146" cy="3948913"/>
            <a:chOff x="3204380" y="1017725"/>
            <a:chExt cx="3293146" cy="3948913"/>
          </a:xfrm>
        </p:grpSpPr>
        <p:pic>
          <p:nvPicPr>
            <p:cNvPr id="10" name="Picture 9">
              <a:extLst>
                <a:ext uri="{FF2B5EF4-FFF2-40B4-BE49-F238E27FC236}">
                  <a16:creationId xmlns:a16="http://schemas.microsoft.com/office/drawing/2014/main" id="{5DC11148-C51C-2FF3-884F-183B345F832E}"/>
                </a:ext>
              </a:extLst>
            </p:cNvPr>
            <p:cNvPicPr>
              <a:picLocks noChangeAspect="1"/>
            </p:cNvPicPr>
            <p:nvPr/>
          </p:nvPicPr>
          <p:blipFill>
            <a:blip r:embed="rId4"/>
            <a:srcRect l="5833" r="4876"/>
            <a:stretch>
              <a:fillRect/>
            </a:stretch>
          </p:blipFill>
          <p:spPr>
            <a:xfrm>
              <a:off x="3204380" y="1017725"/>
              <a:ext cx="3293146" cy="1839409"/>
            </a:xfrm>
            <a:prstGeom prst="rect">
              <a:avLst/>
            </a:prstGeom>
          </p:spPr>
        </p:pic>
        <p:sp>
          <p:nvSpPr>
            <p:cNvPr id="22" name="Rounded Rectangle 21">
              <a:extLst>
                <a:ext uri="{FF2B5EF4-FFF2-40B4-BE49-F238E27FC236}">
                  <a16:creationId xmlns:a16="http://schemas.microsoft.com/office/drawing/2014/main" id="{1941E7A1-F448-DCF4-C7C7-594C141C3C57}"/>
                </a:ext>
              </a:extLst>
            </p:cNvPr>
            <p:cNvSpPr/>
            <p:nvPr/>
          </p:nvSpPr>
          <p:spPr>
            <a:xfrm>
              <a:off x="3625878" y="3127229"/>
              <a:ext cx="2125449" cy="1839409"/>
            </a:xfrm>
            <a:prstGeom prst="roundRect">
              <a:avLst>
                <a:gd name="adj" fmla="val 5689"/>
              </a:avLst>
            </a:prstGeom>
            <a:solidFill>
              <a:srgbClr val="FFF3D4"/>
            </a:solidFill>
            <a:ln w="19050">
              <a:solidFill>
                <a:srgbClr val="222222"/>
              </a:solidFill>
              <a:prstDash val="solid"/>
            </a:ln>
          </p:spPr>
          <p:txBody>
            <a:bodyPr/>
            <a:lstStyle/>
            <a:p>
              <a:endParaRPr lang="en-US" dirty="0">
                <a:solidFill>
                  <a:srgbClr val="000000"/>
                </a:solidFill>
                <a:latin typeface="Arial"/>
                <a:cs typeface="Arial"/>
              </a:endParaRPr>
            </a:p>
          </p:txBody>
        </p:sp>
        <p:sp>
          <p:nvSpPr>
            <p:cNvPr id="23" name="TextBox 22">
              <a:extLst>
                <a:ext uri="{FF2B5EF4-FFF2-40B4-BE49-F238E27FC236}">
                  <a16:creationId xmlns:a16="http://schemas.microsoft.com/office/drawing/2014/main" id="{B56C3238-8C13-228D-A675-CC730DFB3446}"/>
                </a:ext>
              </a:extLst>
            </p:cNvPr>
            <p:cNvSpPr txBox="1"/>
            <p:nvPr/>
          </p:nvSpPr>
          <p:spPr>
            <a:xfrm>
              <a:off x="3729616" y="3220957"/>
              <a:ext cx="2113485" cy="338554"/>
            </a:xfrm>
            <a:prstGeom prst="rect">
              <a:avLst/>
            </a:prstGeom>
            <a:noFill/>
          </p:spPr>
          <p:txBody>
            <a:bodyPr wrap="square" rtlCol="0">
              <a:spAutoFit/>
            </a:bodyPr>
            <a:lstStyle/>
            <a:p>
              <a:r>
                <a:rPr lang="en-CA" sz="1600" b="1" dirty="0">
                  <a:solidFill>
                    <a:srgbClr val="9A7410"/>
                  </a:solidFill>
                  <a:latin typeface="Arial" pitchFamily="34" charset="0"/>
                  <a:cs typeface="Arial" pitchFamily="34" charset="-120"/>
                </a:rPr>
                <a:t>Drift adaptation</a:t>
              </a:r>
            </a:p>
          </p:txBody>
        </p:sp>
        <p:sp>
          <p:nvSpPr>
            <p:cNvPr id="25" name="TextBox 24">
              <a:extLst>
                <a:ext uri="{FF2B5EF4-FFF2-40B4-BE49-F238E27FC236}">
                  <a16:creationId xmlns:a16="http://schemas.microsoft.com/office/drawing/2014/main" id="{0F260B0A-A06D-A43F-A3B3-3B1C9DA94E0C}"/>
                </a:ext>
              </a:extLst>
            </p:cNvPr>
            <p:cNvSpPr txBox="1"/>
            <p:nvPr/>
          </p:nvSpPr>
          <p:spPr>
            <a:xfrm>
              <a:off x="3729616" y="3512510"/>
              <a:ext cx="1891735" cy="954107"/>
            </a:xfrm>
            <a:prstGeom prst="rect">
              <a:avLst/>
            </a:prstGeom>
            <a:noFill/>
          </p:spPr>
          <p:txBody>
            <a:bodyPr wrap="square" rtlCol="0">
              <a:spAutoFit/>
            </a:bodyPr>
            <a:lstStyle/>
            <a:p>
              <a:r>
                <a:rPr lang="en-CA" dirty="0">
                  <a:solidFill>
                    <a:schemeClr val="tx1">
                      <a:lumMod val="75000"/>
                      <a:lumOff val="25000"/>
                    </a:schemeClr>
                  </a:solidFill>
                </a:rPr>
                <a:t>Keep the diagnostic region sparse</a:t>
              </a:r>
            </a:p>
            <a:p>
              <a:r>
                <a:rPr lang="en-CA" dirty="0">
                  <a:solidFill>
                    <a:schemeClr val="tx1">
                      <a:lumMod val="75000"/>
                      <a:lumOff val="25000"/>
                    </a:schemeClr>
                  </a:solidFill>
                </a:rPr>
                <a:t>N</a:t>
              </a:r>
              <a:r>
                <a:rPr lang="en-CA" baseline="-25000" dirty="0">
                  <a:solidFill>
                    <a:schemeClr val="tx1">
                      <a:lumMod val="75000"/>
                      <a:lumOff val="25000"/>
                    </a:schemeClr>
                  </a:solidFill>
                </a:rPr>
                <a:t>T</a:t>
              </a:r>
              <a:r>
                <a:rPr lang="en-CA" dirty="0">
                  <a:solidFill>
                    <a:schemeClr val="tx1">
                      <a:lumMod val="75000"/>
                      <a:lumOff val="25000"/>
                    </a:schemeClr>
                  </a:solidFill>
                </a:rPr>
                <a:t> ≤</a:t>
              </a:r>
              <a:r>
                <a:rPr lang="en-CA" dirty="0" err="1">
                  <a:solidFill>
                    <a:schemeClr val="tx1">
                      <a:lumMod val="75000"/>
                      <a:lumOff val="25000"/>
                    </a:schemeClr>
                  </a:solidFill>
                </a:rPr>
                <a:t>ρN</a:t>
              </a:r>
              <a:endParaRPr lang="en-CA" dirty="0">
                <a:solidFill>
                  <a:schemeClr val="tx1">
                    <a:lumMod val="75000"/>
                    <a:lumOff val="25000"/>
                  </a:schemeClr>
                </a:solidFill>
              </a:endParaRPr>
            </a:p>
            <a:p>
              <a:endParaRPr lang="en-CA" dirty="0"/>
            </a:p>
          </p:txBody>
        </p:sp>
        <p:sp>
          <p:nvSpPr>
            <p:cNvPr id="5" name="Shape 9">
              <a:extLst>
                <a:ext uri="{FF2B5EF4-FFF2-40B4-BE49-F238E27FC236}">
                  <a16:creationId xmlns:a16="http://schemas.microsoft.com/office/drawing/2014/main" id="{222514EE-AE84-F871-ACDE-DDBEB14D0440}"/>
                </a:ext>
              </a:extLst>
            </p:cNvPr>
            <p:cNvSpPr/>
            <p:nvPr/>
          </p:nvSpPr>
          <p:spPr>
            <a:xfrm>
              <a:off x="3747809" y="4334933"/>
              <a:ext cx="1852378" cy="545063"/>
            </a:xfrm>
            <a:prstGeom prst="roundRect">
              <a:avLst>
                <a:gd name="adj" fmla="val 21429"/>
              </a:avLst>
            </a:prstGeom>
            <a:solidFill>
              <a:srgbClr val="FFFFFF">
                <a:alpha val="90000"/>
              </a:srgbClr>
            </a:solidFill>
            <a:ln w="12700">
              <a:solidFill>
                <a:srgbClr val="9A7410"/>
              </a:solidFill>
              <a:prstDash val="solid"/>
            </a:ln>
          </p:spPr>
          <p:txBody>
            <a:bodyPr/>
            <a:lstStyle/>
            <a:p>
              <a:pPr algn="ctr"/>
              <a:r>
                <a:rPr lang="en-US" dirty="0">
                  <a:solidFill>
                    <a:srgbClr val="111111"/>
                  </a:solidFill>
                  <a:latin typeface="Arial" pitchFamily="34" charset="0"/>
                  <a:cs typeface="Arial" pitchFamily="34" charset="-120"/>
                </a:rPr>
                <a:t>Re-bin when normal traffic drifts</a:t>
              </a:r>
            </a:p>
            <a:p>
              <a:pPr algn="ctr"/>
              <a:endParaRPr lang="en-US" dirty="0">
                <a:solidFill>
                  <a:srgbClr val="111111"/>
                </a:solidFill>
                <a:latin typeface="Arial" pitchFamily="34" charset="0"/>
                <a:cs typeface="Arial" pitchFamily="34" charset="-120"/>
              </a:endParaRPr>
            </a:p>
          </p:txBody>
        </p:sp>
      </p:grpSp>
      <p:grpSp>
        <p:nvGrpSpPr>
          <p:cNvPr id="11" name="Group 10">
            <a:extLst>
              <a:ext uri="{FF2B5EF4-FFF2-40B4-BE49-F238E27FC236}">
                <a16:creationId xmlns:a16="http://schemas.microsoft.com/office/drawing/2014/main" id="{E6B5382B-CA5C-E06D-9450-CAD5E9A386CF}"/>
              </a:ext>
            </a:extLst>
          </p:cNvPr>
          <p:cNvGrpSpPr/>
          <p:nvPr/>
        </p:nvGrpSpPr>
        <p:grpSpPr>
          <a:xfrm>
            <a:off x="6347351" y="1017724"/>
            <a:ext cx="2754348" cy="3948913"/>
            <a:chOff x="6347351" y="1017724"/>
            <a:chExt cx="2754348" cy="3948913"/>
          </a:xfrm>
        </p:grpSpPr>
        <p:pic>
          <p:nvPicPr>
            <p:cNvPr id="14" name="Picture 13">
              <a:extLst>
                <a:ext uri="{FF2B5EF4-FFF2-40B4-BE49-F238E27FC236}">
                  <a16:creationId xmlns:a16="http://schemas.microsoft.com/office/drawing/2014/main" id="{9DA098F6-25DA-3EED-F606-6A2231B2743B}"/>
                </a:ext>
              </a:extLst>
            </p:cNvPr>
            <p:cNvPicPr>
              <a:picLocks noChangeAspect="1"/>
            </p:cNvPicPr>
            <p:nvPr/>
          </p:nvPicPr>
          <p:blipFill>
            <a:blip r:embed="rId5"/>
            <a:stretch>
              <a:fillRect/>
            </a:stretch>
          </p:blipFill>
          <p:spPr>
            <a:xfrm>
              <a:off x="6347351" y="1017724"/>
              <a:ext cx="2754348" cy="1839409"/>
            </a:xfrm>
            <a:prstGeom prst="rect">
              <a:avLst/>
            </a:prstGeom>
          </p:spPr>
        </p:pic>
        <p:sp>
          <p:nvSpPr>
            <p:cNvPr id="26" name="Rounded Rectangle 25">
              <a:extLst>
                <a:ext uri="{FF2B5EF4-FFF2-40B4-BE49-F238E27FC236}">
                  <a16:creationId xmlns:a16="http://schemas.microsoft.com/office/drawing/2014/main" id="{9EC2BE24-7B30-0833-A47B-13E0B8454A52}"/>
                </a:ext>
              </a:extLst>
            </p:cNvPr>
            <p:cNvSpPr/>
            <p:nvPr/>
          </p:nvSpPr>
          <p:spPr>
            <a:xfrm>
              <a:off x="6347351" y="3127228"/>
              <a:ext cx="2391726" cy="1839409"/>
            </a:xfrm>
            <a:prstGeom prst="roundRect">
              <a:avLst>
                <a:gd name="adj" fmla="val 9832"/>
              </a:avLst>
            </a:prstGeom>
            <a:solidFill>
              <a:srgbClr val="EAF2FB"/>
            </a:solidFill>
            <a:ln w="19050">
              <a:solidFill>
                <a:srgbClr val="222222"/>
              </a:solidFill>
              <a:prstDash val="solid"/>
            </a:ln>
          </p:spPr>
          <p:txBody>
            <a:bodyPr/>
            <a:lstStyle/>
            <a:p>
              <a:endParaRPr lang="en-US" dirty="0">
                <a:solidFill>
                  <a:srgbClr val="000000"/>
                </a:solidFill>
                <a:latin typeface="Arial"/>
                <a:cs typeface="Arial"/>
              </a:endParaRPr>
            </a:p>
          </p:txBody>
        </p:sp>
        <p:sp>
          <p:nvSpPr>
            <p:cNvPr id="27" name="TextBox 26">
              <a:extLst>
                <a:ext uri="{FF2B5EF4-FFF2-40B4-BE49-F238E27FC236}">
                  <a16:creationId xmlns:a16="http://schemas.microsoft.com/office/drawing/2014/main" id="{7D51CE9F-98BA-C739-E1B1-D072383BA111}"/>
                </a:ext>
              </a:extLst>
            </p:cNvPr>
            <p:cNvSpPr txBox="1"/>
            <p:nvPr/>
          </p:nvSpPr>
          <p:spPr>
            <a:xfrm>
              <a:off x="6439125" y="3145708"/>
              <a:ext cx="2287987" cy="338554"/>
            </a:xfrm>
            <a:prstGeom prst="rect">
              <a:avLst/>
            </a:prstGeom>
            <a:noFill/>
          </p:spPr>
          <p:txBody>
            <a:bodyPr wrap="square" rtlCol="0">
              <a:spAutoFit/>
            </a:bodyPr>
            <a:lstStyle/>
            <a:p>
              <a:r>
                <a:rPr lang="en-CA" sz="1600" b="1" dirty="0">
                  <a:solidFill>
                    <a:srgbClr val="245B8C"/>
                  </a:solidFill>
                  <a:latin typeface="Arial" pitchFamily="34" charset="0"/>
                  <a:cs typeface="Arial" pitchFamily="34" charset="-120"/>
                </a:rPr>
                <a:t>Budgeted allocation</a:t>
              </a:r>
            </a:p>
          </p:txBody>
        </p:sp>
        <p:sp>
          <p:nvSpPr>
            <p:cNvPr id="29" name="TextBox 28">
              <a:extLst>
                <a:ext uri="{FF2B5EF4-FFF2-40B4-BE49-F238E27FC236}">
                  <a16:creationId xmlns:a16="http://schemas.microsoft.com/office/drawing/2014/main" id="{AF1920E4-821F-7A3B-530F-C2E6AAA9CCF2}"/>
                </a:ext>
              </a:extLst>
            </p:cNvPr>
            <p:cNvSpPr txBox="1"/>
            <p:nvPr/>
          </p:nvSpPr>
          <p:spPr>
            <a:xfrm>
              <a:off x="6468325" y="3462645"/>
              <a:ext cx="2229586" cy="1097736"/>
            </a:xfrm>
            <a:prstGeom prst="rect">
              <a:avLst/>
            </a:prstGeom>
            <a:noFill/>
          </p:spPr>
          <p:txBody>
            <a:bodyPr wrap="square" rtlCol="0">
              <a:spAutoFit/>
            </a:bodyPr>
            <a:lstStyle/>
            <a:p>
              <a:r>
                <a:rPr lang="en-US" dirty="0">
                  <a:solidFill>
                    <a:schemeClr val="tx1">
                      <a:lumMod val="75000"/>
                      <a:lumOff val="25000"/>
                    </a:schemeClr>
                  </a:solidFill>
                </a:rPr>
                <a:t>Queues differ in tail mass and traffic volume</a:t>
              </a:r>
            </a:p>
            <a:p>
              <a:r>
                <a:rPr lang="en-CA" dirty="0">
                  <a:solidFill>
                    <a:schemeClr val="tx1">
                      <a:lumMod val="75000"/>
                      <a:lumOff val="25000"/>
                    </a:schemeClr>
                  </a:solidFill>
                </a:rPr>
                <a:t>Allocate width </a:t>
              </a:r>
              <a:r>
                <a:rPr lang="en-CA" dirty="0" err="1">
                  <a:solidFill>
                    <a:schemeClr val="tx1">
                      <a:lumMod val="75000"/>
                      <a:lumOff val="25000"/>
                    </a:schemeClr>
                  </a:solidFill>
                </a:rPr>
                <a:t>w</a:t>
              </a:r>
              <a:r>
                <a:rPr lang="en-CA" baseline="-25000" dirty="0" err="1">
                  <a:solidFill>
                    <a:schemeClr val="tx1">
                      <a:lumMod val="75000"/>
                      <a:lumOff val="25000"/>
                    </a:schemeClr>
                  </a:solidFill>
                </a:rPr>
                <a:t>q</a:t>
              </a:r>
              <a:endParaRPr lang="en-CA" baseline="-25000" dirty="0">
                <a:solidFill>
                  <a:schemeClr val="tx1">
                    <a:lumMod val="75000"/>
                    <a:lumOff val="25000"/>
                  </a:schemeClr>
                </a:solidFill>
              </a:endParaRPr>
            </a:p>
            <a:p>
              <a:endParaRPr lang="en-CA" baseline="-25000" dirty="0"/>
            </a:p>
            <a:p>
              <a:endParaRPr lang="en-US" dirty="0"/>
            </a:p>
          </p:txBody>
        </p:sp>
        <p:sp>
          <p:nvSpPr>
            <p:cNvPr id="6" name="Shape 9">
              <a:extLst>
                <a:ext uri="{FF2B5EF4-FFF2-40B4-BE49-F238E27FC236}">
                  <a16:creationId xmlns:a16="http://schemas.microsoft.com/office/drawing/2014/main" id="{61EE1E71-94F2-AF29-184A-8844FC37FFFA}"/>
                </a:ext>
              </a:extLst>
            </p:cNvPr>
            <p:cNvSpPr/>
            <p:nvPr/>
          </p:nvSpPr>
          <p:spPr>
            <a:xfrm>
              <a:off x="6519239" y="4276252"/>
              <a:ext cx="2006821" cy="545063"/>
            </a:xfrm>
            <a:prstGeom prst="roundRect">
              <a:avLst>
                <a:gd name="adj" fmla="val 21429"/>
              </a:avLst>
            </a:prstGeom>
            <a:solidFill>
              <a:srgbClr val="FFFFFF">
                <a:alpha val="90000"/>
              </a:srgbClr>
            </a:solidFill>
            <a:ln w="12700">
              <a:solidFill>
                <a:srgbClr val="245B8C"/>
              </a:solidFill>
              <a:prstDash val="solid"/>
            </a:ln>
          </p:spPr>
          <p:txBody>
            <a:bodyPr/>
            <a:lstStyle/>
            <a:p>
              <a:pPr algn="ctr"/>
              <a:r>
                <a:rPr lang="en-CA" dirty="0">
                  <a:solidFill>
                    <a:srgbClr val="111111"/>
                  </a:solidFill>
                  <a:latin typeface="Arial" pitchFamily="34" charset="0"/>
                  <a:cs typeface="Arial" pitchFamily="34" charset="-120"/>
                </a:rPr>
                <a:t>Spend memory where noise floor is highest </a:t>
              </a:r>
            </a:p>
            <a:p>
              <a:pPr algn="ctr"/>
              <a:endParaRPr lang="en-US" dirty="0">
                <a:solidFill>
                  <a:srgbClr val="111111"/>
                </a:solidFill>
                <a:latin typeface="Arial" pitchFamily="34" charset="0"/>
                <a:cs typeface="Arial" pitchFamily="34" charset="-120"/>
              </a:endParaRPr>
            </a:p>
          </p:txBody>
        </p:sp>
      </p:grpSp>
      <p:sp>
        <p:nvSpPr>
          <p:cNvPr id="35" name="takeaway">
            <a:extLst>
              <a:ext uri="{FF2B5EF4-FFF2-40B4-BE49-F238E27FC236}">
                <a16:creationId xmlns:a16="http://schemas.microsoft.com/office/drawing/2014/main" id="{E6025290-FF1D-811E-D39A-D8BE24618E1D}"/>
              </a:ext>
            </a:extLst>
          </p:cNvPr>
          <p:cNvSpPr/>
          <p:nvPr/>
        </p:nvSpPr>
        <p:spPr>
          <a:xfrm>
            <a:off x="752415" y="3543286"/>
            <a:ext cx="7843166" cy="1350493"/>
          </a:xfrm>
          <a:prstGeom prst="roundRect">
            <a:avLst>
              <a:gd name="adj" fmla="val 9561"/>
            </a:avLst>
          </a:prstGeom>
          <a:solidFill>
            <a:srgbClr val="FFFFFF"/>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50800" rIns="203200" bIns="50800" rtlCol="0" anchor="ctr" anchorCtr="0">
            <a:noAutofit/>
          </a:bodyPr>
          <a:lstStyle/>
          <a:p>
            <a:pPr algn="ctr"/>
            <a:r>
              <a:rPr lang="en-CA" dirty="0">
                <a:solidFill>
                  <a:schemeClr val="tx1"/>
                </a:solidFill>
              </a:rPr>
              <a:t>Kestrel turns sketch configuration into a principled </a:t>
            </a:r>
            <a:r>
              <a:rPr lang="en-CA" b="1" dirty="0">
                <a:solidFill>
                  <a:schemeClr val="tx1"/>
                </a:solidFill>
              </a:rPr>
              <a:t>detectability problem</a:t>
            </a:r>
            <a:r>
              <a:rPr lang="en-CA" dirty="0">
                <a:solidFill>
                  <a:schemeClr val="tx1"/>
                </a:solidFill>
              </a:rPr>
              <a:t>: choose bins to preserve signal, and allocate width to suppress collision noise.</a:t>
            </a:r>
          </a:p>
        </p:txBody>
      </p:sp>
    </p:spTree>
    <p:extLst>
      <p:ext uri="{BB962C8B-B14F-4D97-AF65-F5344CB8AC3E}">
        <p14:creationId xmlns:p14="http://schemas.microsoft.com/office/powerpoint/2010/main" val="112874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54AABB-3F92-810A-6F3B-EF603A6B1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17B363-5E5B-C7E6-5AD7-DFEB7E971B49}"/>
              </a:ext>
            </a:extLst>
          </p:cNvPr>
          <p:cNvSpPr>
            <a:spLocks noGrp="1"/>
          </p:cNvSpPr>
          <p:nvPr>
            <p:ph type="title"/>
          </p:nvPr>
        </p:nvSpPr>
        <p:spPr/>
        <p:txBody>
          <a:bodyPr>
            <a:normAutofit fontScale="90000"/>
          </a:bodyPr>
          <a:lstStyle/>
          <a:p>
            <a:r>
              <a:rPr lang="en-CA" dirty="0"/>
              <a:t>Does detectability survive traffic drift?</a:t>
            </a:r>
          </a:p>
        </p:txBody>
      </p:sp>
      <p:pic>
        <p:nvPicPr>
          <p:cNvPr id="4" name="Picture 3">
            <a:extLst>
              <a:ext uri="{FF2B5EF4-FFF2-40B4-BE49-F238E27FC236}">
                <a16:creationId xmlns:a16="http://schemas.microsoft.com/office/drawing/2014/main" id="{749F1941-4390-A415-38E5-39EACC6FB128}"/>
              </a:ext>
            </a:extLst>
          </p:cNvPr>
          <p:cNvPicPr>
            <a:picLocks noChangeAspect="1"/>
          </p:cNvPicPr>
          <p:nvPr/>
        </p:nvPicPr>
        <p:blipFill>
          <a:blip r:embed="rId3"/>
          <a:stretch>
            <a:fillRect/>
          </a:stretch>
        </p:blipFill>
        <p:spPr>
          <a:xfrm>
            <a:off x="811033" y="916007"/>
            <a:ext cx="3835890" cy="2694633"/>
          </a:xfrm>
          <a:prstGeom prst="rect">
            <a:avLst/>
          </a:prstGeom>
        </p:spPr>
      </p:pic>
      <p:pic>
        <p:nvPicPr>
          <p:cNvPr id="6" name="Picture 5">
            <a:extLst>
              <a:ext uri="{FF2B5EF4-FFF2-40B4-BE49-F238E27FC236}">
                <a16:creationId xmlns:a16="http://schemas.microsoft.com/office/drawing/2014/main" id="{10E167EA-4AE4-5F4D-0069-5457B57B091B}"/>
              </a:ext>
            </a:extLst>
          </p:cNvPr>
          <p:cNvPicPr>
            <a:picLocks noChangeAspect="1"/>
          </p:cNvPicPr>
          <p:nvPr/>
        </p:nvPicPr>
        <p:blipFill>
          <a:blip r:embed="rId4"/>
          <a:stretch>
            <a:fillRect/>
          </a:stretch>
        </p:blipFill>
        <p:spPr>
          <a:xfrm>
            <a:off x="4845706" y="1003920"/>
            <a:ext cx="3487261" cy="2553961"/>
          </a:xfrm>
          <a:prstGeom prst="rect">
            <a:avLst/>
          </a:prstGeom>
        </p:spPr>
      </p:pic>
      <p:sp>
        <p:nvSpPr>
          <p:cNvPr id="12" name="TextBox 11">
            <a:extLst>
              <a:ext uri="{FF2B5EF4-FFF2-40B4-BE49-F238E27FC236}">
                <a16:creationId xmlns:a16="http://schemas.microsoft.com/office/drawing/2014/main" id="{F9CD2519-8D70-CE14-CBE8-11400D7B35DE}"/>
              </a:ext>
            </a:extLst>
          </p:cNvPr>
          <p:cNvSpPr txBox="1"/>
          <p:nvPr/>
        </p:nvSpPr>
        <p:spPr>
          <a:xfrm>
            <a:off x="1563953" y="3610640"/>
            <a:ext cx="2667662" cy="523220"/>
          </a:xfrm>
          <a:prstGeom prst="rect">
            <a:avLst/>
          </a:prstGeom>
          <a:noFill/>
        </p:spPr>
        <p:txBody>
          <a:bodyPr wrap="square">
            <a:spAutoFit/>
          </a:bodyPr>
          <a:lstStyle/>
          <a:p>
            <a:pPr algn="ctr"/>
            <a:r>
              <a:rPr lang="en-CA" dirty="0">
                <a:solidFill>
                  <a:schemeClr val="tx1"/>
                </a:solidFill>
              </a:rPr>
              <a:t>Rebin events shift thresholds as traffic distribution changes</a:t>
            </a:r>
          </a:p>
        </p:txBody>
      </p:sp>
      <p:sp>
        <p:nvSpPr>
          <p:cNvPr id="13" name="TextBox 12">
            <a:extLst>
              <a:ext uri="{FF2B5EF4-FFF2-40B4-BE49-F238E27FC236}">
                <a16:creationId xmlns:a16="http://schemas.microsoft.com/office/drawing/2014/main" id="{5C34EB14-E330-4093-B09D-F0786E5357ED}"/>
              </a:ext>
            </a:extLst>
          </p:cNvPr>
          <p:cNvSpPr txBox="1"/>
          <p:nvPr/>
        </p:nvSpPr>
        <p:spPr>
          <a:xfrm>
            <a:off x="5627892" y="3628959"/>
            <a:ext cx="2667662" cy="523220"/>
          </a:xfrm>
          <a:prstGeom prst="rect">
            <a:avLst/>
          </a:prstGeom>
          <a:noFill/>
        </p:spPr>
        <p:txBody>
          <a:bodyPr wrap="square">
            <a:spAutoFit/>
          </a:bodyPr>
          <a:lstStyle/>
          <a:p>
            <a:pPr algn="ctr"/>
            <a:r>
              <a:rPr lang="en-CA" b="1" dirty="0">
                <a:solidFill>
                  <a:schemeClr val="tx1"/>
                </a:solidFill>
              </a:rPr>
              <a:t>87% </a:t>
            </a:r>
            <a:r>
              <a:rPr lang="en-CA" dirty="0">
                <a:solidFill>
                  <a:schemeClr val="tx1"/>
                </a:solidFill>
              </a:rPr>
              <a:t>reduction in deviation from target occupancy ⍴</a:t>
            </a:r>
          </a:p>
        </p:txBody>
      </p:sp>
      <p:sp>
        <p:nvSpPr>
          <p:cNvPr id="16" name="takeaway">
            <a:extLst>
              <a:ext uri="{FF2B5EF4-FFF2-40B4-BE49-F238E27FC236}">
                <a16:creationId xmlns:a16="http://schemas.microsoft.com/office/drawing/2014/main" id="{753162B3-0E99-BAEA-16B4-30BAE78DE9F2}"/>
              </a:ext>
            </a:extLst>
          </p:cNvPr>
          <p:cNvSpPr/>
          <p:nvPr/>
        </p:nvSpPr>
        <p:spPr>
          <a:xfrm>
            <a:off x="1131355" y="4293705"/>
            <a:ext cx="6881290" cy="652212"/>
          </a:xfrm>
          <a:prstGeom prst="roundRect">
            <a:avLst>
              <a:gd name="adj" fmla="val 9561"/>
            </a:avLst>
          </a:prstGeom>
          <a:solidFill>
            <a:srgbClr val="FFFFFF"/>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50800" rIns="203200" bIns="50800" rtlCol="0" anchor="ctr" anchorCtr="0">
            <a:noAutofit/>
          </a:bodyPr>
          <a:lstStyle/>
          <a:p>
            <a:pPr algn="ctr"/>
            <a:r>
              <a:rPr lang="en-CA" sz="1600" dirty="0">
                <a:solidFill>
                  <a:schemeClr val="tx1"/>
                </a:solidFill>
              </a:rPr>
              <a:t>Adaptive re-binning keeps diagnostic regions sparse, preserving detectability over time.</a:t>
            </a:r>
            <a:endParaRPr lang="en-US" sz="1600" dirty="0">
              <a:solidFill>
                <a:schemeClr val="tx1"/>
              </a:solidFill>
            </a:endParaRPr>
          </a:p>
        </p:txBody>
      </p:sp>
    </p:spTree>
    <p:extLst>
      <p:ext uri="{BB962C8B-B14F-4D97-AF65-F5344CB8AC3E}">
        <p14:creationId xmlns:p14="http://schemas.microsoft.com/office/powerpoint/2010/main" val="75752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03045-AB83-BBD7-CD82-DF3F8D084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D8B8A2-3D78-827D-32E0-E12B955291EC}"/>
              </a:ext>
            </a:extLst>
          </p:cNvPr>
          <p:cNvSpPr>
            <a:spLocks noGrp="1"/>
          </p:cNvSpPr>
          <p:nvPr>
            <p:ph type="title"/>
          </p:nvPr>
        </p:nvSpPr>
        <p:spPr/>
        <p:txBody>
          <a:bodyPr>
            <a:normAutofit fontScale="90000"/>
          </a:bodyPr>
          <a:lstStyle/>
          <a:p>
            <a:r>
              <a:rPr lang="en-CA" dirty="0"/>
              <a:t>Does Kestrel improve the cost-accuracy frontier?</a:t>
            </a:r>
          </a:p>
        </p:txBody>
      </p:sp>
      <p:sp>
        <p:nvSpPr>
          <p:cNvPr id="6" name="TextBox 5">
            <a:extLst>
              <a:ext uri="{FF2B5EF4-FFF2-40B4-BE49-F238E27FC236}">
                <a16:creationId xmlns:a16="http://schemas.microsoft.com/office/drawing/2014/main" id="{AB1DFC78-545A-13CB-4300-C97B516AFE1F}"/>
              </a:ext>
            </a:extLst>
          </p:cNvPr>
          <p:cNvSpPr txBox="1"/>
          <p:nvPr/>
        </p:nvSpPr>
        <p:spPr>
          <a:xfrm>
            <a:off x="481361" y="4186942"/>
            <a:ext cx="8181278" cy="584775"/>
          </a:xfrm>
          <a:prstGeom prst="rect">
            <a:avLst/>
          </a:prstGeom>
          <a:noFill/>
        </p:spPr>
        <p:txBody>
          <a:bodyPr wrap="square">
            <a:spAutoFit/>
          </a:bodyPr>
          <a:lstStyle/>
          <a:p>
            <a:pPr algn="ctr"/>
            <a:r>
              <a:rPr lang="en-CA" sz="1600" dirty="0"/>
              <a:t>Kestrel reaches a better cost–accuracy operating point: </a:t>
            </a:r>
            <a:r>
              <a:rPr lang="en-CA" sz="1600" b="1" dirty="0"/>
              <a:t>10% better accuracy than </a:t>
            </a:r>
            <a:r>
              <a:rPr lang="el-GR" sz="1600" b="1" dirty="0"/>
              <a:t>Δ-</a:t>
            </a:r>
            <a:r>
              <a:rPr lang="en-CA" sz="1600" b="1" dirty="0"/>
              <a:t>SMP at 10x lower cost</a:t>
            </a:r>
            <a:r>
              <a:rPr lang="en-CA" sz="1600" dirty="0"/>
              <a:t>, and </a:t>
            </a:r>
            <a:r>
              <a:rPr lang="en-CA" sz="1600" b="1" dirty="0"/>
              <a:t>2x more accurate than counters. </a:t>
            </a:r>
            <a:endParaRPr lang="en-CA" sz="1600" dirty="0"/>
          </a:p>
        </p:txBody>
      </p:sp>
      <p:pic>
        <p:nvPicPr>
          <p:cNvPr id="5" name="Picture 4" descr="A graph with numbers and lines&#10;&#10;AI-generated content may be incorrect.">
            <a:extLst>
              <a:ext uri="{FF2B5EF4-FFF2-40B4-BE49-F238E27FC236}">
                <a16:creationId xmlns:a16="http://schemas.microsoft.com/office/drawing/2014/main" id="{8F4EEC15-C15E-E5E6-0CD2-65D04474AB76}"/>
              </a:ext>
            </a:extLst>
          </p:cNvPr>
          <p:cNvPicPr>
            <a:picLocks noChangeAspect="1"/>
          </p:cNvPicPr>
          <p:nvPr/>
        </p:nvPicPr>
        <p:blipFill>
          <a:blip r:embed="rId3"/>
          <a:srcRect t="5446"/>
          <a:stretch>
            <a:fillRect/>
          </a:stretch>
        </p:blipFill>
        <p:spPr>
          <a:xfrm>
            <a:off x="1995778" y="1017725"/>
            <a:ext cx="5040196" cy="3140479"/>
          </a:xfrm>
          <a:prstGeom prst="rect">
            <a:avLst/>
          </a:prstGeom>
        </p:spPr>
      </p:pic>
    </p:spTree>
    <p:extLst>
      <p:ext uri="{BB962C8B-B14F-4D97-AF65-F5344CB8AC3E}">
        <p14:creationId xmlns:p14="http://schemas.microsoft.com/office/powerpoint/2010/main" val="111654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loud 51">
            <a:extLst>
              <a:ext uri="{FF2B5EF4-FFF2-40B4-BE49-F238E27FC236}">
                <a16:creationId xmlns:a16="http://schemas.microsoft.com/office/drawing/2014/main" id="{1C77650D-25FD-4C44-50C9-A78D32B63F26}"/>
              </a:ext>
            </a:extLst>
          </p:cNvPr>
          <p:cNvSpPr/>
          <p:nvPr/>
        </p:nvSpPr>
        <p:spPr>
          <a:xfrm>
            <a:off x="1984188" y="3185654"/>
            <a:ext cx="1479663" cy="1134986"/>
          </a:xfrm>
          <a:prstGeom prst="cloud">
            <a:avLst/>
          </a:prstGeom>
          <a:ln>
            <a:solidFill>
              <a:schemeClr val="bg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3" name="Cloud 52">
            <a:extLst>
              <a:ext uri="{FF2B5EF4-FFF2-40B4-BE49-F238E27FC236}">
                <a16:creationId xmlns:a16="http://schemas.microsoft.com/office/drawing/2014/main" id="{15B8B1D4-A739-DEC5-92BD-09C5CA2B7D4B}"/>
              </a:ext>
            </a:extLst>
          </p:cNvPr>
          <p:cNvSpPr/>
          <p:nvPr/>
        </p:nvSpPr>
        <p:spPr>
          <a:xfrm>
            <a:off x="6526236" y="3244015"/>
            <a:ext cx="1479663" cy="1134986"/>
          </a:xfrm>
          <a:prstGeom prst="cloud">
            <a:avLst/>
          </a:prstGeom>
          <a:ln>
            <a:solidFill>
              <a:schemeClr val="bg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4" name="Cloud 53">
            <a:extLst>
              <a:ext uri="{FF2B5EF4-FFF2-40B4-BE49-F238E27FC236}">
                <a16:creationId xmlns:a16="http://schemas.microsoft.com/office/drawing/2014/main" id="{7CBD7CCA-9510-82AA-BFE7-E4AF9BFA55AA}"/>
              </a:ext>
            </a:extLst>
          </p:cNvPr>
          <p:cNvSpPr/>
          <p:nvPr/>
        </p:nvSpPr>
        <p:spPr>
          <a:xfrm>
            <a:off x="4255212" y="3185654"/>
            <a:ext cx="1479663" cy="1134986"/>
          </a:xfrm>
          <a:prstGeom prst="cloud">
            <a:avLst/>
          </a:prstGeom>
          <a:ln>
            <a:solidFill>
              <a:schemeClr val="bg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8" name="TextBox 57">
            <a:extLst>
              <a:ext uri="{FF2B5EF4-FFF2-40B4-BE49-F238E27FC236}">
                <a16:creationId xmlns:a16="http://schemas.microsoft.com/office/drawing/2014/main" id="{DF0881F8-1737-92B8-0390-FFD6837FEBBE}"/>
              </a:ext>
            </a:extLst>
          </p:cNvPr>
          <p:cNvSpPr txBox="1"/>
          <p:nvPr/>
        </p:nvSpPr>
        <p:spPr>
          <a:xfrm>
            <a:off x="987358" y="4109903"/>
            <a:ext cx="1062362" cy="523220"/>
          </a:xfrm>
          <a:prstGeom prst="rect">
            <a:avLst/>
          </a:prstGeom>
          <a:noFill/>
        </p:spPr>
        <p:txBody>
          <a:bodyPr wrap="square" rtlCol="0">
            <a:spAutoFit/>
          </a:bodyPr>
          <a:lstStyle/>
          <a:p>
            <a:r>
              <a:rPr lang="en-CA" dirty="0">
                <a:solidFill>
                  <a:schemeClr val="tx1"/>
                </a:solidFill>
              </a:rPr>
              <a:t>Radio Access</a:t>
            </a:r>
          </a:p>
        </p:txBody>
      </p:sp>
      <p:pic>
        <p:nvPicPr>
          <p:cNvPr id="59" name="Graphic 58">
            <a:extLst>
              <a:ext uri="{FF2B5EF4-FFF2-40B4-BE49-F238E27FC236}">
                <a16:creationId xmlns:a16="http://schemas.microsoft.com/office/drawing/2014/main" id="{0B203AA8-7469-6A27-E22D-7E11ACBEB0E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722035" y="4032752"/>
            <a:ext cx="298175" cy="298175"/>
          </a:xfrm>
          <a:prstGeom prst="rect">
            <a:avLst/>
          </a:prstGeom>
        </p:spPr>
      </p:pic>
      <p:pic>
        <p:nvPicPr>
          <p:cNvPr id="60" name="Picture 59">
            <a:extLst>
              <a:ext uri="{FF2B5EF4-FFF2-40B4-BE49-F238E27FC236}">
                <a16:creationId xmlns:a16="http://schemas.microsoft.com/office/drawing/2014/main" id="{1E236019-1778-9DEF-CFA9-438069B07A29}"/>
              </a:ext>
            </a:extLst>
          </p:cNvPr>
          <p:cNvPicPr>
            <a:picLocks noChangeAspect="1"/>
          </p:cNvPicPr>
          <p:nvPr/>
        </p:nvPicPr>
        <p:blipFill>
          <a:blip r:embed="rId4"/>
          <a:stretch>
            <a:fillRect/>
          </a:stretch>
        </p:blipFill>
        <p:spPr>
          <a:xfrm>
            <a:off x="1064245" y="3466359"/>
            <a:ext cx="414586" cy="414586"/>
          </a:xfrm>
          <a:prstGeom prst="rect">
            <a:avLst/>
          </a:prstGeom>
        </p:spPr>
      </p:pic>
      <p:sp>
        <p:nvSpPr>
          <p:cNvPr id="61" name="Rectangle 60">
            <a:extLst>
              <a:ext uri="{FF2B5EF4-FFF2-40B4-BE49-F238E27FC236}">
                <a16:creationId xmlns:a16="http://schemas.microsoft.com/office/drawing/2014/main" id="{C61C5AF6-0EB3-938E-CDB1-F477038E1B61}"/>
              </a:ext>
            </a:extLst>
          </p:cNvPr>
          <p:cNvSpPr/>
          <p:nvPr/>
        </p:nvSpPr>
        <p:spPr>
          <a:xfrm>
            <a:off x="1423295" y="3493746"/>
            <a:ext cx="5838117" cy="96713"/>
          </a:xfrm>
          <a:prstGeom prst="rect">
            <a:avLst/>
          </a:prstGeom>
          <a:solidFill>
            <a:srgbClr val="E1EBF6"/>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62" name="Rectangle 61">
            <a:extLst>
              <a:ext uri="{FF2B5EF4-FFF2-40B4-BE49-F238E27FC236}">
                <a16:creationId xmlns:a16="http://schemas.microsoft.com/office/drawing/2014/main" id="{6BC90E68-3915-6B7F-B649-16047828C722}"/>
              </a:ext>
            </a:extLst>
          </p:cNvPr>
          <p:cNvSpPr/>
          <p:nvPr/>
        </p:nvSpPr>
        <p:spPr>
          <a:xfrm>
            <a:off x="6610588" y="3458582"/>
            <a:ext cx="448047" cy="25152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CA" dirty="0"/>
              <a:t>NF</a:t>
            </a:r>
          </a:p>
        </p:txBody>
      </p:sp>
      <p:pic>
        <p:nvPicPr>
          <p:cNvPr id="63" name="Picture 62">
            <a:extLst>
              <a:ext uri="{FF2B5EF4-FFF2-40B4-BE49-F238E27FC236}">
                <a16:creationId xmlns:a16="http://schemas.microsoft.com/office/drawing/2014/main" id="{D41801CB-71AD-E539-0924-2007DD3A72FA}"/>
              </a:ext>
            </a:extLst>
          </p:cNvPr>
          <p:cNvPicPr>
            <a:picLocks noChangeAspect="1"/>
          </p:cNvPicPr>
          <p:nvPr/>
        </p:nvPicPr>
        <p:blipFill>
          <a:blip r:embed="rId5"/>
          <a:stretch>
            <a:fillRect/>
          </a:stretch>
        </p:blipFill>
        <p:spPr>
          <a:xfrm>
            <a:off x="7249200" y="3418767"/>
            <a:ext cx="288674" cy="288674"/>
          </a:xfrm>
          <a:prstGeom prst="rect">
            <a:avLst/>
          </a:prstGeom>
        </p:spPr>
      </p:pic>
      <p:pic>
        <p:nvPicPr>
          <p:cNvPr id="64" name="Picture 63">
            <a:extLst>
              <a:ext uri="{FF2B5EF4-FFF2-40B4-BE49-F238E27FC236}">
                <a16:creationId xmlns:a16="http://schemas.microsoft.com/office/drawing/2014/main" id="{5A310D85-BC90-C8D1-A509-296BD962F3D6}"/>
              </a:ext>
            </a:extLst>
          </p:cNvPr>
          <p:cNvPicPr>
            <a:picLocks noChangeAspect="1"/>
          </p:cNvPicPr>
          <p:nvPr/>
        </p:nvPicPr>
        <p:blipFill>
          <a:blip r:embed="rId5"/>
          <a:stretch>
            <a:fillRect/>
          </a:stretch>
        </p:blipFill>
        <p:spPr>
          <a:xfrm>
            <a:off x="7331788" y="3753147"/>
            <a:ext cx="288674" cy="288674"/>
          </a:xfrm>
          <a:prstGeom prst="rect">
            <a:avLst/>
          </a:prstGeom>
        </p:spPr>
      </p:pic>
      <p:pic>
        <p:nvPicPr>
          <p:cNvPr id="65" name="Graphic 64">
            <a:extLst>
              <a:ext uri="{FF2B5EF4-FFF2-40B4-BE49-F238E27FC236}">
                <a16:creationId xmlns:a16="http://schemas.microsoft.com/office/drawing/2014/main" id="{FDC1BCFE-910A-38F9-1D1A-83FC68A18E3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35017" y="3856128"/>
            <a:ext cx="298175" cy="298175"/>
          </a:xfrm>
          <a:prstGeom prst="rect">
            <a:avLst/>
          </a:prstGeom>
        </p:spPr>
      </p:pic>
      <p:pic>
        <p:nvPicPr>
          <p:cNvPr id="66" name="Graphic 65">
            <a:extLst>
              <a:ext uri="{FF2B5EF4-FFF2-40B4-BE49-F238E27FC236}">
                <a16:creationId xmlns:a16="http://schemas.microsoft.com/office/drawing/2014/main" id="{3F741BCE-F86D-D0D7-6C76-54115A747EC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40739" y="3406995"/>
            <a:ext cx="298175" cy="298175"/>
          </a:xfrm>
          <a:prstGeom prst="rect">
            <a:avLst/>
          </a:prstGeom>
        </p:spPr>
      </p:pic>
      <p:pic>
        <p:nvPicPr>
          <p:cNvPr id="69" name="Graphic 68" descr="Cell Tower with solid fill">
            <a:extLst>
              <a:ext uri="{FF2B5EF4-FFF2-40B4-BE49-F238E27FC236}">
                <a16:creationId xmlns:a16="http://schemas.microsoft.com/office/drawing/2014/main" id="{E3C489BC-2E8A-FECA-7135-727FA07303A5}"/>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476983" y="3410097"/>
            <a:ext cx="494508" cy="494508"/>
          </a:xfrm>
          <a:prstGeom prst="rect">
            <a:avLst/>
          </a:prstGeom>
        </p:spPr>
      </p:pic>
      <p:sp>
        <p:nvSpPr>
          <p:cNvPr id="70" name="Freeform 69">
            <a:extLst>
              <a:ext uri="{FF2B5EF4-FFF2-40B4-BE49-F238E27FC236}">
                <a16:creationId xmlns:a16="http://schemas.microsoft.com/office/drawing/2014/main" id="{4554B7B0-A62B-0A72-A727-D2E2D57F3BE5}"/>
              </a:ext>
            </a:extLst>
          </p:cNvPr>
          <p:cNvSpPr/>
          <p:nvPr/>
        </p:nvSpPr>
        <p:spPr>
          <a:xfrm>
            <a:off x="1423295" y="3673009"/>
            <a:ext cx="5908493" cy="368063"/>
          </a:xfrm>
          <a:custGeom>
            <a:avLst/>
            <a:gdLst>
              <a:gd name="connsiteX0" fmla="*/ 0 w 6199362"/>
              <a:gd name="connsiteY0" fmla="*/ 0 h 370755"/>
              <a:gd name="connsiteX1" fmla="*/ 1328661 w 6199362"/>
              <a:gd name="connsiteY1" fmla="*/ 0 h 370755"/>
              <a:gd name="connsiteX2" fmla="*/ 1328661 w 6199362"/>
              <a:gd name="connsiteY2" fmla="*/ 6857 h 370755"/>
              <a:gd name="connsiteX3" fmla="*/ 1331278 w 6199362"/>
              <a:gd name="connsiteY3" fmla="*/ 4667 h 370755"/>
              <a:gd name="connsiteX4" fmla="*/ 1533518 w 6199362"/>
              <a:gd name="connsiteY4" fmla="*/ 246253 h 370755"/>
              <a:gd name="connsiteX5" fmla="*/ 2177948 w 6199362"/>
              <a:gd name="connsiteY5" fmla="*/ 246253 h 370755"/>
              <a:gd name="connsiteX6" fmla="*/ 2397947 w 6199362"/>
              <a:gd name="connsiteY6" fmla="*/ 23322 h 370755"/>
              <a:gd name="connsiteX7" fmla="*/ 2402249 w 6199362"/>
              <a:gd name="connsiteY7" fmla="*/ 27568 h 370755"/>
              <a:gd name="connsiteX8" fmla="*/ 2402249 w 6199362"/>
              <a:gd name="connsiteY8" fmla="*/ 20538 h 370755"/>
              <a:gd name="connsiteX9" fmla="*/ 3318431 w 6199362"/>
              <a:gd name="connsiteY9" fmla="*/ 20538 h 370755"/>
              <a:gd name="connsiteX10" fmla="*/ 3318431 w 6199362"/>
              <a:gd name="connsiteY10" fmla="*/ 24594 h 370755"/>
              <a:gd name="connsiteX11" fmla="*/ 3507498 w 6199362"/>
              <a:gd name="connsiteY11" fmla="*/ 277156 h 370755"/>
              <a:gd name="connsiteX12" fmla="*/ 4182610 w 6199362"/>
              <a:gd name="connsiteY12" fmla="*/ 277156 h 370755"/>
              <a:gd name="connsiteX13" fmla="*/ 4416044 w 6199362"/>
              <a:gd name="connsiteY13" fmla="*/ 40610 h 370755"/>
              <a:gd name="connsiteX14" fmla="*/ 4431690 w 6199362"/>
              <a:gd name="connsiteY14" fmla="*/ 56050 h 370755"/>
              <a:gd name="connsiteX15" fmla="*/ 4431690 w 6199362"/>
              <a:gd name="connsiteY15" fmla="*/ 41187 h 370755"/>
              <a:gd name="connsiteX16" fmla="*/ 5342955 w 6199362"/>
              <a:gd name="connsiteY16" fmla="*/ 41187 h 370755"/>
              <a:gd name="connsiteX17" fmla="*/ 5343021 w 6199362"/>
              <a:gd name="connsiteY17" fmla="*/ 41138 h 370755"/>
              <a:gd name="connsiteX18" fmla="*/ 5343058 w 6199362"/>
              <a:gd name="connsiteY18" fmla="*/ 41187 h 370755"/>
              <a:gd name="connsiteX19" fmla="*/ 5347872 w 6199362"/>
              <a:gd name="connsiteY19" fmla="*/ 41187 h 370755"/>
              <a:gd name="connsiteX20" fmla="*/ 5347872 w 6199362"/>
              <a:gd name="connsiteY20" fmla="*/ 47618 h 370755"/>
              <a:gd name="connsiteX21" fmla="*/ 5524996 w 6199362"/>
              <a:gd name="connsiteY21" fmla="*/ 284226 h 370755"/>
              <a:gd name="connsiteX22" fmla="*/ 6199362 w 6199362"/>
              <a:gd name="connsiteY22" fmla="*/ 284226 h 370755"/>
              <a:gd name="connsiteX23" fmla="*/ 6199362 w 6199362"/>
              <a:gd name="connsiteY23" fmla="*/ 367764 h 370755"/>
              <a:gd name="connsiteX24" fmla="*/ 5490578 w 6199362"/>
              <a:gd name="connsiteY24" fmla="*/ 367764 h 370755"/>
              <a:gd name="connsiteX25" fmla="*/ 5486582 w 6199362"/>
              <a:gd name="connsiteY25" fmla="*/ 370755 h 370755"/>
              <a:gd name="connsiteX26" fmla="*/ 5484343 w 6199362"/>
              <a:gd name="connsiteY26" fmla="*/ 367764 h 370755"/>
              <a:gd name="connsiteX27" fmla="*/ 5483092 w 6199362"/>
              <a:gd name="connsiteY27" fmla="*/ 367764 h 370755"/>
              <a:gd name="connsiteX28" fmla="*/ 5483092 w 6199362"/>
              <a:gd name="connsiteY28" fmla="*/ 366093 h 370755"/>
              <a:gd name="connsiteX29" fmla="*/ 5303709 w 6199362"/>
              <a:gd name="connsiteY29" fmla="*/ 126466 h 370755"/>
              <a:gd name="connsiteX30" fmla="*/ 4447376 w 6199362"/>
              <a:gd name="connsiteY30" fmla="*/ 126466 h 370755"/>
              <a:gd name="connsiteX31" fmla="*/ 4229065 w 6199362"/>
              <a:gd name="connsiteY31" fmla="*/ 347687 h 370755"/>
              <a:gd name="connsiteX32" fmla="*/ 4224617 w 6199362"/>
              <a:gd name="connsiteY32" fmla="*/ 343298 h 370755"/>
              <a:gd name="connsiteX33" fmla="*/ 4224617 w 6199362"/>
              <a:gd name="connsiteY33" fmla="*/ 352610 h 370755"/>
              <a:gd name="connsiteX34" fmla="*/ 3459388 w 6199362"/>
              <a:gd name="connsiteY34" fmla="*/ 352610 h 370755"/>
              <a:gd name="connsiteX35" fmla="*/ 3459388 w 6199362"/>
              <a:gd name="connsiteY35" fmla="*/ 350733 h 370755"/>
              <a:gd name="connsiteX36" fmla="*/ 3276046 w 6199362"/>
              <a:gd name="connsiteY36" fmla="*/ 105817 h 370755"/>
              <a:gd name="connsiteX37" fmla="*/ 2432595 w 6199362"/>
              <a:gd name="connsiteY37" fmla="*/ 105817 h 370755"/>
              <a:gd name="connsiteX38" fmla="*/ 2210967 w 6199362"/>
              <a:gd name="connsiteY38" fmla="*/ 330399 h 370755"/>
              <a:gd name="connsiteX39" fmla="*/ 2208136 w 6199362"/>
              <a:gd name="connsiteY39" fmla="*/ 327606 h 370755"/>
              <a:gd name="connsiteX40" fmla="*/ 2208136 w 6199362"/>
              <a:gd name="connsiteY40" fmla="*/ 329791 h 370755"/>
              <a:gd name="connsiteX41" fmla="*/ 1491866 w 6199362"/>
              <a:gd name="connsiteY41" fmla="*/ 329791 h 370755"/>
              <a:gd name="connsiteX42" fmla="*/ 1491866 w 6199362"/>
              <a:gd name="connsiteY42" fmla="*/ 325188 h 370755"/>
              <a:gd name="connsiteX43" fmla="*/ 1289572 w 6199362"/>
              <a:gd name="connsiteY43" fmla="*/ 83538 h 370755"/>
              <a:gd name="connsiteX44" fmla="*/ 0 w 6199362"/>
              <a:gd name="connsiteY44" fmla="*/ 83538 h 3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99362" h="370755">
                <a:moveTo>
                  <a:pt x="0" y="0"/>
                </a:moveTo>
                <a:lnTo>
                  <a:pt x="1328661" y="0"/>
                </a:lnTo>
                <a:lnTo>
                  <a:pt x="1328661" y="6857"/>
                </a:lnTo>
                <a:lnTo>
                  <a:pt x="1331278" y="4667"/>
                </a:lnTo>
                <a:lnTo>
                  <a:pt x="1533518" y="246253"/>
                </a:lnTo>
                <a:lnTo>
                  <a:pt x="2177948" y="246253"/>
                </a:lnTo>
                <a:lnTo>
                  <a:pt x="2397947" y="23322"/>
                </a:lnTo>
                <a:lnTo>
                  <a:pt x="2402249" y="27568"/>
                </a:lnTo>
                <a:lnTo>
                  <a:pt x="2402249" y="20538"/>
                </a:lnTo>
                <a:lnTo>
                  <a:pt x="3318431" y="20538"/>
                </a:lnTo>
                <a:lnTo>
                  <a:pt x="3318431" y="24594"/>
                </a:lnTo>
                <a:lnTo>
                  <a:pt x="3507498" y="277156"/>
                </a:lnTo>
                <a:lnTo>
                  <a:pt x="4182610" y="277156"/>
                </a:lnTo>
                <a:lnTo>
                  <a:pt x="4416044" y="40610"/>
                </a:lnTo>
                <a:lnTo>
                  <a:pt x="4431690" y="56050"/>
                </a:lnTo>
                <a:lnTo>
                  <a:pt x="4431690" y="41187"/>
                </a:lnTo>
                <a:lnTo>
                  <a:pt x="5342955" y="41187"/>
                </a:lnTo>
                <a:lnTo>
                  <a:pt x="5343021" y="41138"/>
                </a:lnTo>
                <a:lnTo>
                  <a:pt x="5343058" y="41187"/>
                </a:lnTo>
                <a:lnTo>
                  <a:pt x="5347872" y="41187"/>
                </a:lnTo>
                <a:lnTo>
                  <a:pt x="5347872" y="47618"/>
                </a:lnTo>
                <a:lnTo>
                  <a:pt x="5524996" y="284226"/>
                </a:lnTo>
                <a:lnTo>
                  <a:pt x="6199362" y="284226"/>
                </a:lnTo>
                <a:lnTo>
                  <a:pt x="6199362" y="367764"/>
                </a:lnTo>
                <a:lnTo>
                  <a:pt x="5490578" y="367764"/>
                </a:lnTo>
                <a:lnTo>
                  <a:pt x="5486582" y="370755"/>
                </a:lnTo>
                <a:lnTo>
                  <a:pt x="5484343" y="367764"/>
                </a:lnTo>
                <a:lnTo>
                  <a:pt x="5483092" y="367764"/>
                </a:lnTo>
                <a:lnTo>
                  <a:pt x="5483092" y="366093"/>
                </a:lnTo>
                <a:lnTo>
                  <a:pt x="5303709" y="126466"/>
                </a:lnTo>
                <a:lnTo>
                  <a:pt x="4447376" y="126466"/>
                </a:lnTo>
                <a:lnTo>
                  <a:pt x="4229065" y="347687"/>
                </a:lnTo>
                <a:lnTo>
                  <a:pt x="4224617" y="343298"/>
                </a:lnTo>
                <a:lnTo>
                  <a:pt x="4224617" y="352610"/>
                </a:lnTo>
                <a:lnTo>
                  <a:pt x="3459388" y="352610"/>
                </a:lnTo>
                <a:lnTo>
                  <a:pt x="3459388" y="350733"/>
                </a:lnTo>
                <a:lnTo>
                  <a:pt x="3276046" y="105817"/>
                </a:lnTo>
                <a:lnTo>
                  <a:pt x="2432595" y="105817"/>
                </a:lnTo>
                <a:lnTo>
                  <a:pt x="2210967" y="330399"/>
                </a:lnTo>
                <a:lnTo>
                  <a:pt x="2208136" y="327606"/>
                </a:lnTo>
                <a:lnTo>
                  <a:pt x="2208136" y="329791"/>
                </a:lnTo>
                <a:lnTo>
                  <a:pt x="1491866" y="329791"/>
                </a:lnTo>
                <a:lnTo>
                  <a:pt x="1491866" y="325188"/>
                </a:lnTo>
                <a:lnTo>
                  <a:pt x="1289572" y="83538"/>
                </a:lnTo>
                <a:lnTo>
                  <a:pt x="0" y="83538"/>
                </a:lnTo>
                <a:close/>
              </a:path>
            </a:pathLst>
          </a:custGeom>
          <a:solidFill>
            <a:srgbClr val="ECF4E6"/>
          </a:solidFill>
          <a:ln>
            <a:solidFill>
              <a:srgbClr val="4E8F00"/>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CA" dirty="0"/>
          </a:p>
        </p:txBody>
      </p:sp>
      <p:sp>
        <p:nvSpPr>
          <p:cNvPr id="71" name="Rectangle 70">
            <a:extLst>
              <a:ext uri="{FF2B5EF4-FFF2-40B4-BE49-F238E27FC236}">
                <a16:creationId xmlns:a16="http://schemas.microsoft.com/office/drawing/2014/main" id="{28C7508A-C013-F5A7-5940-894DC06BFF32}"/>
              </a:ext>
            </a:extLst>
          </p:cNvPr>
          <p:cNvSpPr/>
          <p:nvPr/>
        </p:nvSpPr>
        <p:spPr>
          <a:xfrm>
            <a:off x="2156886" y="3466359"/>
            <a:ext cx="448047" cy="38942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CA" dirty="0"/>
              <a:t>NF</a:t>
            </a:r>
          </a:p>
        </p:txBody>
      </p:sp>
      <p:sp>
        <p:nvSpPr>
          <p:cNvPr id="72" name="Rectangle 71">
            <a:extLst>
              <a:ext uri="{FF2B5EF4-FFF2-40B4-BE49-F238E27FC236}">
                <a16:creationId xmlns:a16="http://schemas.microsoft.com/office/drawing/2014/main" id="{6BEDE230-A586-4C73-FCE5-E9691EC483F3}"/>
              </a:ext>
            </a:extLst>
          </p:cNvPr>
          <p:cNvSpPr/>
          <p:nvPr/>
        </p:nvSpPr>
        <p:spPr>
          <a:xfrm>
            <a:off x="2663937" y="3855783"/>
            <a:ext cx="448047" cy="25152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CA" dirty="0"/>
              <a:t>NF</a:t>
            </a:r>
          </a:p>
        </p:txBody>
      </p:sp>
      <p:sp>
        <p:nvSpPr>
          <p:cNvPr id="74" name="Rectangle 73">
            <a:extLst>
              <a:ext uri="{FF2B5EF4-FFF2-40B4-BE49-F238E27FC236}">
                <a16:creationId xmlns:a16="http://schemas.microsoft.com/office/drawing/2014/main" id="{25F24757-BE31-D9D3-40B5-D610D67C84BB}"/>
              </a:ext>
            </a:extLst>
          </p:cNvPr>
          <p:cNvSpPr/>
          <p:nvPr/>
        </p:nvSpPr>
        <p:spPr>
          <a:xfrm>
            <a:off x="6526381" y="3806229"/>
            <a:ext cx="448047" cy="25152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CA" dirty="0"/>
              <a:t>NF</a:t>
            </a:r>
          </a:p>
        </p:txBody>
      </p:sp>
      <p:pic>
        <p:nvPicPr>
          <p:cNvPr id="75" name="Graphic 74">
            <a:extLst>
              <a:ext uri="{FF2B5EF4-FFF2-40B4-BE49-F238E27FC236}">
                <a16:creationId xmlns:a16="http://schemas.microsoft.com/office/drawing/2014/main" id="{4812BB3C-0309-DEEE-A4BC-54B72B36D58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71403" y="3480233"/>
            <a:ext cx="317491" cy="317491"/>
          </a:xfrm>
          <a:prstGeom prst="rect">
            <a:avLst/>
          </a:prstGeom>
        </p:spPr>
      </p:pic>
      <p:pic>
        <p:nvPicPr>
          <p:cNvPr id="76" name="Graphic 75">
            <a:extLst>
              <a:ext uri="{FF2B5EF4-FFF2-40B4-BE49-F238E27FC236}">
                <a16:creationId xmlns:a16="http://schemas.microsoft.com/office/drawing/2014/main" id="{76CD7ECD-FD9B-001A-AD29-03DC708765D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84148" y="3817037"/>
            <a:ext cx="298175" cy="298175"/>
          </a:xfrm>
          <a:prstGeom prst="rect">
            <a:avLst/>
          </a:prstGeom>
        </p:spPr>
      </p:pic>
      <p:sp>
        <p:nvSpPr>
          <p:cNvPr id="3" name="Title 2">
            <a:extLst>
              <a:ext uri="{FF2B5EF4-FFF2-40B4-BE49-F238E27FC236}">
                <a16:creationId xmlns:a16="http://schemas.microsoft.com/office/drawing/2014/main" id="{E921D1E8-0065-7508-0D53-A32C706E7CB1}"/>
              </a:ext>
            </a:extLst>
          </p:cNvPr>
          <p:cNvSpPr>
            <a:spLocks noGrp="1"/>
          </p:cNvSpPr>
          <p:nvPr>
            <p:ph type="title"/>
          </p:nvPr>
        </p:nvSpPr>
        <p:spPr/>
        <p:txBody>
          <a:bodyPr>
            <a:normAutofit fontScale="90000"/>
          </a:bodyPr>
          <a:lstStyle/>
          <a:p>
            <a:r>
              <a:rPr lang="en-CA" dirty="0"/>
              <a:t>Network slice management depends on monitoring</a:t>
            </a:r>
          </a:p>
        </p:txBody>
      </p:sp>
      <p:sp>
        <p:nvSpPr>
          <p:cNvPr id="55" name="TextBox 54">
            <a:extLst>
              <a:ext uri="{FF2B5EF4-FFF2-40B4-BE49-F238E27FC236}">
                <a16:creationId xmlns:a16="http://schemas.microsoft.com/office/drawing/2014/main" id="{38823B77-E714-B65E-7F63-48027BA6B097}"/>
              </a:ext>
            </a:extLst>
          </p:cNvPr>
          <p:cNvSpPr txBox="1"/>
          <p:nvPr/>
        </p:nvSpPr>
        <p:spPr>
          <a:xfrm>
            <a:off x="2299785" y="4439604"/>
            <a:ext cx="1164066" cy="307777"/>
          </a:xfrm>
          <a:prstGeom prst="rect">
            <a:avLst/>
          </a:prstGeom>
          <a:noFill/>
        </p:spPr>
        <p:txBody>
          <a:bodyPr wrap="square" rtlCol="0">
            <a:spAutoFit/>
          </a:bodyPr>
          <a:lstStyle/>
          <a:p>
            <a:r>
              <a:rPr lang="en-CA" dirty="0">
                <a:solidFill>
                  <a:schemeClr val="tx1"/>
                </a:solidFill>
              </a:rPr>
              <a:t>Edge Cloud</a:t>
            </a:r>
          </a:p>
        </p:txBody>
      </p:sp>
      <p:sp>
        <p:nvSpPr>
          <p:cNvPr id="56" name="TextBox 55">
            <a:extLst>
              <a:ext uri="{FF2B5EF4-FFF2-40B4-BE49-F238E27FC236}">
                <a16:creationId xmlns:a16="http://schemas.microsoft.com/office/drawing/2014/main" id="{7B14A39C-3797-AC2E-1910-121A9C4BD53B}"/>
              </a:ext>
            </a:extLst>
          </p:cNvPr>
          <p:cNvSpPr txBox="1"/>
          <p:nvPr/>
        </p:nvSpPr>
        <p:spPr>
          <a:xfrm>
            <a:off x="6811831" y="4475595"/>
            <a:ext cx="1393863" cy="307777"/>
          </a:xfrm>
          <a:prstGeom prst="rect">
            <a:avLst/>
          </a:prstGeom>
          <a:noFill/>
        </p:spPr>
        <p:txBody>
          <a:bodyPr wrap="square" rtlCol="0">
            <a:spAutoFit/>
          </a:bodyPr>
          <a:lstStyle/>
          <a:p>
            <a:r>
              <a:rPr lang="en-CA" dirty="0">
                <a:solidFill>
                  <a:schemeClr val="tx1"/>
                </a:solidFill>
              </a:rPr>
              <a:t>Central Cloud</a:t>
            </a:r>
          </a:p>
        </p:txBody>
      </p:sp>
      <p:sp>
        <p:nvSpPr>
          <p:cNvPr id="57" name="TextBox 56">
            <a:extLst>
              <a:ext uri="{FF2B5EF4-FFF2-40B4-BE49-F238E27FC236}">
                <a16:creationId xmlns:a16="http://schemas.microsoft.com/office/drawing/2014/main" id="{B249FA9E-B81A-00A8-0026-437596B60846}"/>
              </a:ext>
            </a:extLst>
          </p:cNvPr>
          <p:cNvSpPr txBox="1"/>
          <p:nvPr/>
        </p:nvSpPr>
        <p:spPr>
          <a:xfrm>
            <a:off x="4530149" y="4464668"/>
            <a:ext cx="1061033" cy="307777"/>
          </a:xfrm>
          <a:prstGeom prst="rect">
            <a:avLst/>
          </a:prstGeom>
          <a:noFill/>
        </p:spPr>
        <p:txBody>
          <a:bodyPr wrap="square" rtlCol="0">
            <a:spAutoFit/>
          </a:bodyPr>
          <a:lstStyle/>
          <a:p>
            <a:r>
              <a:rPr lang="en-CA" dirty="0">
                <a:solidFill>
                  <a:schemeClr val="tx1"/>
                </a:solidFill>
              </a:rPr>
              <a:t>Transport</a:t>
            </a:r>
          </a:p>
        </p:txBody>
      </p:sp>
      <p:grpSp>
        <p:nvGrpSpPr>
          <p:cNvPr id="79" name="Group 78">
            <a:extLst>
              <a:ext uri="{FF2B5EF4-FFF2-40B4-BE49-F238E27FC236}">
                <a16:creationId xmlns:a16="http://schemas.microsoft.com/office/drawing/2014/main" id="{89719FA8-FA64-2613-165A-3103B566308A}"/>
              </a:ext>
            </a:extLst>
          </p:cNvPr>
          <p:cNvGrpSpPr/>
          <p:nvPr/>
        </p:nvGrpSpPr>
        <p:grpSpPr>
          <a:xfrm>
            <a:off x="456327" y="1140160"/>
            <a:ext cx="8231345" cy="2214703"/>
            <a:chOff x="456327" y="1140160"/>
            <a:chExt cx="8231345" cy="2214703"/>
          </a:xfrm>
        </p:grpSpPr>
        <p:pic>
          <p:nvPicPr>
            <p:cNvPr id="32" name="Graphic 31">
              <a:extLst>
                <a:ext uri="{FF2B5EF4-FFF2-40B4-BE49-F238E27FC236}">
                  <a16:creationId xmlns:a16="http://schemas.microsoft.com/office/drawing/2014/main" id="{F39435D2-5DBF-9A43-7B08-2CFF59B3F3E8}"/>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rot="2453201">
              <a:off x="3626482" y="1620552"/>
              <a:ext cx="1734311" cy="1734311"/>
            </a:xfrm>
            <a:prstGeom prst="rect">
              <a:avLst/>
            </a:prstGeom>
          </p:spPr>
        </p:pic>
        <p:cxnSp>
          <p:nvCxnSpPr>
            <p:cNvPr id="5" name="Straight Connector 4">
              <a:extLst>
                <a:ext uri="{FF2B5EF4-FFF2-40B4-BE49-F238E27FC236}">
                  <a16:creationId xmlns:a16="http://schemas.microsoft.com/office/drawing/2014/main" id="{A428305C-C899-6B08-001B-7C8599CB7D06}"/>
                </a:ext>
              </a:extLst>
            </p:cNvPr>
            <p:cNvCxnSpPr>
              <a:cxnSpLocks/>
            </p:cNvCxnSpPr>
            <p:nvPr/>
          </p:nvCxnSpPr>
          <p:spPr>
            <a:xfrm>
              <a:off x="456327" y="2915079"/>
              <a:ext cx="8231345"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Freeform 5">
              <a:extLst>
                <a:ext uri="{FF2B5EF4-FFF2-40B4-BE49-F238E27FC236}">
                  <a16:creationId xmlns:a16="http://schemas.microsoft.com/office/drawing/2014/main" id="{46CA3062-73DE-3640-99EE-1FFDA4E5C3F9}"/>
                </a:ext>
              </a:extLst>
            </p:cNvPr>
            <p:cNvSpPr/>
            <p:nvPr/>
          </p:nvSpPr>
          <p:spPr>
            <a:xfrm>
              <a:off x="2515019" y="1457078"/>
              <a:ext cx="1396839" cy="1210087"/>
            </a:xfrm>
            <a:custGeom>
              <a:avLst/>
              <a:gdLst>
                <a:gd name="connsiteX0" fmla="*/ -46 w 1102164"/>
                <a:gd name="connsiteY0" fmla="*/ 76 h 1102514"/>
                <a:gd name="connsiteX1" fmla="*/ 1102118 w 1102164"/>
                <a:gd name="connsiteY1" fmla="*/ 1102590 h 1102514"/>
                <a:gd name="connsiteX2" fmla="*/ -46 w 1102164"/>
                <a:gd name="connsiteY2" fmla="*/ 1102590 h 1102514"/>
              </a:gdLst>
              <a:ahLst/>
              <a:cxnLst>
                <a:cxn ang="0">
                  <a:pos x="connsiteX0" y="connsiteY0"/>
                </a:cxn>
                <a:cxn ang="0">
                  <a:pos x="connsiteX1" y="connsiteY1"/>
                </a:cxn>
                <a:cxn ang="0">
                  <a:pos x="connsiteX2" y="connsiteY2"/>
                </a:cxn>
              </a:cxnLst>
              <a:rect l="l" t="t" r="r" b="b"/>
              <a:pathLst>
                <a:path w="1102164" h="1102514">
                  <a:moveTo>
                    <a:pt x="-46" y="76"/>
                  </a:moveTo>
                  <a:lnTo>
                    <a:pt x="1102118" y="1102590"/>
                  </a:lnTo>
                  <a:lnTo>
                    <a:pt x="-46" y="1102590"/>
                  </a:lnTo>
                  <a:close/>
                </a:path>
              </a:pathLst>
            </a:custGeom>
            <a:solidFill>
              <a:srgbClr val="FDF3D1">
                <a:alpha val="74902"/>
              </a:srgbClr>
            </a:solidFill>
            <a:ln w="19050" cap="flat">
              <a:solidFill>
                <a:schemeClr val="tx1">
                  <a:alpha val="75000"/>
                </a:schemeClr>
              </a:solidFill>
              <a:prstDash val="solid"/>
              <a:miter/>
            </a:ln>
          </p:spPr>
          <p:txBody>
            <a:bodyPr rtlCol="0" anchor="ctr"/>
            <a:lstStyle/>
            <a:p>
              <a:endParaRPr lang="en-CA" dirty="0">
                <a:solidFill>
                  <a:schemeClr val="bg2"/>
                </a:solidFill>
              </a:endParaRPr>
            </a:p>
          </p:txBody>
        </p:sp>
        <p:sp>
          <p:nvSpPr>
            <p:cNvPr id="7" name="Freeform 6">
              <a:extLst>
                <a:ext uri="{FF2B5EF4-FFF2-40B4-BE49-F238E27FC236}">
                  <a16:creationId xmlns:a16="http://schemas.microsoft.com/office/drawing/2014/main" id="{2D88CB30-CDC2-89FE-09BD-36369748179A}"/>
                </a:ext>
              </a:extLst>
            </p:cNvPr>
            <p:cNvSpPr/>
            <p:nvPr/>
          </p:nvSpPr>
          <p:spPr>
            <a:xfrm>
              <a:off x="4395286" y="1140160"/>
              <a:ext cx="1552196" cy="1296750"/>
            </a:xfrm>
            <a:custGeom>
              <a:avLst/>
              <a:gdLst>
                <a:gd name="connsiteX0" fmla="*/ 1102114 w 1102159"/>
                <a:gd name="connsiteY0" fmla="*/ 76 h 1102518"/>
                <a:gd name="connsiteX1" fmla="*/ -46 w 1102159"/>
                <a:gd name="connsiteY1" fmla="*/ 1102594 h 1102518"/>
                <a:gd name="connsiteX2" fmla="*/ -46 w 1102159"/>
                <a:gd name="connsiteY2" fmla="*/ 76 h 1102518"/>
              </a:gdLst>
              <a:ahLst/>
              <a:cxnLst>
                <a:cxn ang="0">
                  <a:pos x="connsiteX0" y="connsiteY0"/>
                </a:cxn>
                <a:cxn ang="0">
                  <a:pos x="connsiteX1" y="connsiteY1"/>
                </a:cxn>
                <a:cxn ang="0">
                  <a:pos x="connsiteX2" y="connsiteY2"/>
                </a:cxn>
              </a:cxnLst>
              <a:rect l="l" t="t" r="r" b="b"/>
              <a:pathLst>
                <a:path w="1102159" h="1102518">
                  <a:moveTo>
                    <a:pt x="1102114" y="76"/>
                  </a:moveTo>
                  <a:lnTo>
                    <a:pt x="-46" y="1102594"/>
                  </a:lnTo>
                  <a:lnTo>
                    <a:pt x="-46" y="76"/>
                  </a:lnTo>
                  <a:close/>
                </a:path>
              </a:pathLst>
            </a:custGeom>
            <a:solidFill>
              <a:srgbClr val="FDF3D1">
                <a:alpha val="75000"/>
              </a:srgbClr>
            </a:solidFill>
            <a:ln w="19050" cap="flat">
              <a:solidFill>
                <a:srgbClr val="000000">
                  <a:alpha val="75000"/>
                </a:srgbClr>
              </a:solidFill>
              <a:prstDash val="solid"/>
              <a:miter/>
            </a:ln>
          </p:spPr>
          <p:txBody>
            <a:bodyPr rtlCol="0" anchor="ctr"/>
            <a:lstStyle/>
            <a:p>
              <a:endParaRPr lang="en-CA"/>
            </a:p>
          </p:txBody>
        </p:sp>
        <p:sp>
          <p:nvSpPr>
            <p:cNvPr id="8" name="Freeform 7">
              <a:extLst>
                <a:ext uri="{FF2B5EF4-FFF2-40B4-BE49-F238E27FC236}">
                  <a16:creationId xmlns:a16="http://schemas.microsoft.com/office/drawing/2014/main" id="{767F9EE4-8044-53F4-966C-87BA4FB8BADD}"/>
                </a:ext>
              </a:extLst>
            </p:cNvPr>
            <p:cNvSpPr/>
            <p:nvPr/>
          </p:nvSpPr>
          <p:spPr>
            <a:xfrm>
              <a:off x="2572677" y="1145718"/>
              <a:ext cx="1552196" cy="1284969"/>
            </a:xfrm>
            <a:custGeom>
              <a:avLst/>
              <a:gdLst>
                <a:gd name="connsiteX0" fmla="*/ 1102113 w 1102159"/>
                <a:gd name="connsiteY0" fmla="*/ 1102590 h 1102514"/>
                <a:gd name="connsiteX1" fmla="*/ -46 w 1102159"/>
                <a:gd name="connsiteY1" fmla="*/ 76 h 1102514"/>
                <a:gd name="connsiteX2" fmla="*/ 1102113 w 1102159"/>
                <a:gd name="connsiteY2" fmla="*/ 76 h 1102514"/>
              </a:gdLst>
              <a:ahLst/>
              <a:cxnLst>
                <a:cxn ang="0">
                  <a:pos x="connsiteX0" y="connsiteY0"/>
                </a:cxn>
                <a:cxn ang="0">
                  <a:pos x="connsiteX1" y="connsiteY1"/>
                </a:cxn>
                <a:cxn ang="0">
                  <a:pos x="connsiteX2" y="connsiteY2"/>
                </a:cxn>
              </a:cxnLst>
              <a:rect l="l" t="t" r="r" b="b"/>
              <a:pathLst>
                <a:path w="1102159" h="1102514">
                  <a:moveTo>
                    <a:pt x="1102113" y="1102590"/>
                  </a:moveTo>
                  <a:lnTo>
                    <a:pt x="-46" y="76"/>
                  </a:lnTo>
                  <a:lnTo>
                    <a:pt x="1102113" y="76"/>
                  </a:lnTo>
                  <a:close/>
                </a:path>
              </a:pathLst>
            </a:custGeom>
            <a:solidFill>
              <a:srgbClr val="FDF3D1">
                <a:alpha val="75000"/>
              </a:srgbClr>
            </a:solidFill>
            <a:ln w="19050" cap="flat">
              <a:solidFill>
                <a:srgbClr val="000000">
                  <a:alpha val="75000"/>
                </a:srgbClr>
              </a:solidFill>
              <a:prstDash val="solid"/>
              <a:miter/>
            </a:ln>
          </p:spPr>
          <p:txBody>
            <a:bodyPr rtlCol="0" anchor="ctr"/>
            <a:lstStyle/>
            <a:p>
              <a:endParaRPr lang="en-CA"/>
            </a:p>
          </p:txBody>
        </p:sp>
        <p:sp>
          <p:nvSpPr>
            <p:cNvPr id="9" name="Freeform 8">
              <a:extLst>
                <a:ext uri="{FF2B5EF4-FFF2-40B4-BE49-F238E27FC236}">
                  <a16:creationId xmlns:a16="http://schemas.microsoft.com/office/drawing/2014/main" id="{36DD45E7-6104-D102-899E-F3121105F0D4}"/>
                </a:ext>
              </a:extLst>
            </p:cNvPr>
            <p:cNvSpPr/>
            <p:nvPr/>
          </p:nvSpPr>
          <p:spPr>
            <a:xfrm>
              <a:off x="4572000" y="1308952"/>
              <a:ext cx="1586172" cy="1361578"/>
            </a:xfrm>
            <a:custGeom>
              <a:avLst/>
              <a:gdLst>
                <a:gd name="connsiteX0" fmla="*/ -46 w 1102168"/>
                <a:gd name="connsiteY0" fmla="*/ 1102594 h 1102518"/>
                <a:gd name="connsiteX1" fmla="*/ 1102122 w 1102168"/>
                <a:gd name="connsiteY1" fmla="*/ 76 h 1102518"/>
                <a:gd name="connsiteX2" fmla="*/ 1102122 w 1102168"/>
                <a:gd name="connsiteY2" fmla="*/ 1102594 h 1102518"/>
              </a:gdLst>
              <a:ahLst/>
              <a:cxnLst>
                <a:cxn ang="0">
                  <a:pos x="connsiteX0" y="connsiteY0"/>
                </a:cxn>
                <a:cxn ang="0">
                  <a:pos x="connsiteX1" y="connsiteY1"/>
                </a:cxn>
                <a:cxn ang="0">
                  <a:pos x="connsiteX2" y="connsiteY2"/>
                </a:cxn>
              </a:cxnLst>
              <a:rect l="l" t="t" r="r" b="b"/>
              <a:pathLst>
                <a:path w="1102168" h="1102518">
                  <a:moveTo>
                    <a:pt x="-46" y="1102594"/>
                  </a:moveTo>
                  <a:lnTo>
                    <a:pt x="1102122" y="76"/>
                  </a:lnTo>
                  <a:lnTo>
                    <a:pt x="1102122" y="1102594"/>
                  </a:lnTo>
                  <a:close/>
                </a:path>
              </a:pathLst>
            </a:custGeom>
            <a:solidFill>
              <a:srgbClr val="FDF3D1">
                <a:alpha val="75000"/>
              </a:srgbClr>
            </a:solidFill>
            <a:ln w="19050" cap="flat">
              <a:solidFill>
                <a:srgbClr val="000000">
                  <a:alpha val="75000"/>
                </a:srgbClr>
              </a:solidFill>
              <a:prstDash val="solid"/>
              <a:miter/>
            </a:ln>
          </p:spPr>
          <p:txBody>
            <a:bodyPr rtlCol="0" anchor="ctr"/>
            <a:lstStyle/>
            <a:p>
              <a:endParaRPr lang="en-CA">
                <a:solidFill>
                  <a:schemeClr val="bg2"/>
                </a:solidFill>
              </a:endParaRPr>
            </a:p>
          </p:txBody>
        </p:sp>
        <p:sp>
          <p:nvSpPr>
            <p:cNvPr id="24" name="TextBox 23">
              <a:extLst>
                <a:ext uri="{FF2B5EF4-FFF2-40B4-BE49-F238E27FC236}">
                  <a16:creationId xmlns:a16="http://schemas.microsoft.com/office/drawing/2014/main" id="{6EA3C7A7-01D7-368D-E0C2-7A7C5B10C814}"/>
                </a:ext>
              </a:extLst>
            </p:cNvPr>
            <p:cNvSpPr txBox="1"/>
            <p:nvPr/>
          </p:nvSpPr>
          <p:spPr>
            <a:xfrm>
              <a:off x="2515019" y="2161475"/>
              <a:ext cx="780983" cy="307777"/>
            </a:xfrm>
            <a:prstGeom prst="rect">
              <a:avLst/>
            </a:prstGeom>
            <a:noFill/>
          </p:spPr>
          <p:txBody>
            <a:bodyPr wrap="none" rtlCol="0">
              <a:spAutoFit/>
            </a:bodyPr>
            <a:lstStyle/>
            <a:p>
              <a:pPr algn="l"/>
              <a:r>
                <a:rPr lang="en-CA" dirty="0">
                  <a:solidFill>
                    <a:schemeClr val="tx1"/>
                  </a:solidFill>
                </a:rPr>
                <a:t>Monitor</a:t>
              </a:r>
            </a:p>
          </p:txBody>
        </p:sp>
        <p:sp>
          <p:nvSpPr>
            <p:cNvPr id="28" name="TextBox 27">
              <a:extLst>
                <a:ext uri="{FF2B5EF4-FFF2-40B4-BE49-F238E27FC236}">
                  <a16:creationId xmlns:a16="http://schemas.microsoft.com/office/drawing/2014/main" id="{796645C0-F18F-C322-1BD4-65B0784B8625}"/>
                </a:ext>
              </a:extLst>
            </p:cNvPr>
            <p:cNvSpPr txBox="1"/>
            <p:nvPr/>
          </p:nvSpPr>
          <p:spPr>
            <a:xfrm>
              <a:off x="3074846" y="1290715"/>
              <a:ext cx="822661" cy="307777"/>
            </a:xfrm>
            <a:prstGeom prst="rect">
              <a:avLst/>
            </a:prstGeom>
            <a:noFill/>
          </p:spPr>
          <p:txBody>
            <a:bodyPr wrap="none" rtlCol="0">
              <a:spAutoFit/>
            </a:bodyPr>
            <a:lstStyle/>
            <a:p>
              <a:pPr algn="l"/>
              <a:r>
                <a:rPr lang="en-CA" dirty="0">
                  <a:solidFill>
                    <a:schemeClr val="tx1"/>
                  </a:solidFill>
                </a:rPr>
                <a:t>Analyze</a:t>
              </a:r>
            </a:p>
          </p:txBody>
        </p:sp>
        <p:sp>
          <p:nvSpPr>
            <p:cNvPr id="29" name="TextBox 28">
              <a:extLst>
                <a:ext uri="{FF2B5EF4-FFF2-40B4-BE49-F238E27FC236}">
                  <a16:creationId xmlns:a16="http://schemas.microsoft.com/office/drawing/2014/main" id="{301A98E8-BB10-378C-8B5C-53616F897053}"/>
                </a:ext>
              </a:extLst>
            </p:cNvPr>
            <p:cNvSpPr txBox="1"/>
            <p:nvPr/>
          </p:nvSpPr>
          <p:spPr>
            <a:xfrm>
              <a:off x="4528958" y="1296280"/>
              <a:ext cx="543739" cy="307777"/>
            </a:xfrm>
            <a:prstGeom prst="rect">
              <a:avLst/>
            </a:prstGeom>
            <a:noFill/>
          </p:spPr>
          <p:txBody>
            <a:bodyPr wrap="none" rtlCol="0">
              <a:spAutoFit/>
            </a:bodyPr>
            <a:lstStyle/>
            <a:p>
              <a:pPr algn="l"/>
              <a:r>
                <a:rPr lang="en-CA" dirty="0">
                  <a:solidFill>
                    <a:schemeClr val="tx1"/>
                  </a:solidFill>
                </a:rPr>
                <a:t>Plan</a:t>
              </a:r>
            </a:p>
          </p:txBody>
        </p:sp>
        <p:sp>
          <p:nvSpPr>
            <p:cNvPr id="30" name="TextBox 29">
              <a:extLst>
                <a:ext uri="{FF2B5EF4-FFF2-40B4-BE49-F238E27FC236}">
                  <a16:creationId xmlns:a16="http://schemas.microsoft.com/office/drawing/2014/main" id="{00B7FEE6-B0D7-704E-27E4-3A7814891539}"/>
                </a:ext>
              </a:extLst>
            </p:cNvPr>
            <p:cNvSpPr txBox="1"/>
            <p:nvPr/>
          </p:nvSpPr>
          <p:spPr>
            <a:xfrm>
              <a:off x="5175289" y="2138961"/>
              <a:ext cx="832279" cy="307777"/>
            </a:xfrm>
            <a:prstGeom prst="rect">
              <a:avLst/>
            </a:prstGeom>
            <a:noFill/>
          </p:spPr>
          <p:txBody>
            <a:bodyPr wrap="none" rtlCol="0">
              <a:spAutoFit/>
            </a:bodyPr>
            <a:lstStyle/>
            <a:p>
              <a:pPr algn="l"/>
              <a:r>
                <a:rPr lang="en-CA" dirty="0">
                  <a:solidFill>
                    <a:schemeClr val="tx1"/>
                  </a:solidFill>
                </a:rPr>
                <a:t>Execute</a:t>
              </a:r>
            </a:p>
          </p:txBody>
        </p:sp>
        <p:sp>
          <p:nvSpPr>
            <p:cNvPr id="10" name="Freeform 9">
              <a:extLst>
                <a:ext uri="{FF2B5EF4-FFF2-40B4-BE49-F238E27FC236}">
                  <a16:creationId xmlns:a16="http://schemas.microsoft.com/office/drawing/2014/main" id="{46F3C6CB-7304-444E-EB71-E1286838B60C}"/>
                </a:ext>
              </a:extLst>
            </p:cNvPr>
            <p:cNvSpPr/>
            <p:nvPr/>
          </p:nvSpPr>
          <p:spPr>
            <a:xfrm>
              <a:off x="3620602" y="1895093"/>
              <a:ext cx="1666738" cy="771219"/>
            </a:xfrm>
            <a:custGeom>
              <a:avLst/>
              <a:gdLst>
                <a:gd name="connsiteX0" fmla="*/ 320598 w 1350957"/>
                <a:gd name="connsiteY0" fmla="*/ 76 h 706084"/>
                <a:gd name="connsiteX1" fmla="*/ 1034794 w 1350957"/>
                <a:gd name="connsiteY1" fmla="*/ 76 h 706084"/>
                <a:gd name="connsiteX2" fmla="*/ 1350911 w 1350957"/>
                <a:gd name="connsiteY2" fmla="*/ 706160 h 706084"/>
                <a:gd name="connsiteX3" fmla="*/ -46 w 1350957"/>
                <a:gd name="connsiteY3" fmla="*/ 706160 h 706084"/>
              </a:gdLst>
              <a:ahLst/>
              <a:cxnLst>
                <a:cxn ang="0">
                  <a:pos x="connsiteX0" y="connsiteY0"/>
                </a:cxn>
                <a:cxn ang="0">
                  <a:pos x="connsiteX1" y="connsiteY1"/>
                </a:cxn>
                <a:cxn ang="0">
                  <a:pos x="connsiteX2" y="connsiteY2"/>
                </a:cxn>
                <a:cxn ang="0">
                  <a:pos x="connsiteX3" y="connsiteY3"/>
                </a:cxn>
              </a:cxnLst>
              <a:rect l="l" t="t" r="r" b="b"/>
              <a:pathLst>
                <a:path w="1350957" h="706084">
                  <a:moveTo>
                    <a:pt x="320598" y="76"/>
                  </a:moveTo>
                  <a:lnTo>
                    <a:pt x="1034794" y="76"/>
                  </a:lnTo>
                  <a:lnTo>
                    <a:pt x="1350911" y="706160"/>
                  </a:lnTo>
                  <a:lnTo>
                    <a:pt x="-46" y="706160"/>
                  </a:lnTo>
                  <a:close/>
                </a:path>
              </a:pathLst>
            </a:custGeom>
            <a:solidFill>
              <a:srgbClr val="FFFFFF"/>
            </a:solidFill>
            <a:ln w="19050" cap="flat">
              <a:solidFill>
                <a:srgbClr val="000000"/>
              </a:solidFill>
              <a:prstDash val="solid"/>
              <a:miter/>
            </a:ln>
          </p:spPr>
          <p:txBody>
            <a:bodyPr rtlCol="0" anchor="ctr"/>
            <a:lstStyle/>
            <a:p>
              <a:endParaRPr lang="en-CA">
                <a:solidFill>
                  <a:schemeClr val="bg2"/>
                </a:solidFill>
              </a:endParaRPr>
            </a:p>
          </p:txBody>
        </p:sp>
        <p:sp>
          <p:nvSpPr>
            <p:cNvPr id="14" name="TextBox 13">
              <a:extLst>
                <a:ext uri="{FF2B5EF4-FFF2-40B4-BE49-F238E27FC236}">
                  <a16:creationId xmlns:a16="http://schemas.microsoft.com/office/drawing/2014/main" id="{6855119E-E32E-E819-73DA-42947B80675A}"/>
                </a:ext>
              </a:extLst>
            </p:cNvPr>
            <p:cNvSpPr txBox="1"/>
            <p:nvPr/>
          </p:nvSpPr>
          <p:spPr>
            <a:xfrm>
              <a:off x="3951767" y="2005584"/>
              <a:ext cx="1140056" cy="523220"/>
            </a:xfrm>
            <a:prstGeom prst="rect">
              <a:avLst/>
            </a:prstGeom>
            <a:noFill/>
          </p:spPr>
          <p:txBody>
            <a:bodyPr wrap="none" rtlCol="0">
              <a:spAutoFit/>
            </a:bodyPr>
            <a:lstStyle/>
            <a:p>
              <a:pPr algn="ctr"/>
              <a:r>
                <a:rPr lang="en-CA" dirty="0">
                  <a:solidFill>
                    <a:schemeClr val="tx1"/>
                  </a:solidFill>
                </a:rPr>
                <a:t>Network</a:t>
              </a:r>
              <a:br>
                <a:rPr lang="en-CA" dirty="0">
                  <a:solidFill>
                    <a:schemeClr val="tx1"/>
                  </a:solidFill>
                </a:rPr>
              </a:br>
              <a:r>
                <a:rPr lang="en-CA" dirty="0">
                  <a:solidFill>
                    <a:schemeClr val="tx1"/>
                  </a:solidFill>
                </a:rPr>
                <a:t>Intelligence </a:t>
              </a:r>
            </a:p>
          </p:txBody>
        </p:sp>
      </p:grpSp>
      <p:grpSp>
        <p:nvGrpSpPr>
          <p:cNvPr id="78" name="Group 77">
            <a:extLst>
              <a:ext uri="{FF2B5EF4-FFF2-40B4-BE49-F238E27FC236}">
                <a16:creationId xmlns:a16="http://schemas.microsoft.com/office/drawing/2014/main" id="{A92EB5E0-E2CD-8F78-AEEF-47091FCF339C}"/>
              </a:ext>
            </a:extLst>
          </p:cNvPr>
          <p:cNvGrpSpPr/>
          <p:nvPr/>
        </p:nvGrpSpPr>
        <p:grpSpPr>
          <a:xfrm>
            <a:off x="463520" y="1456599"/>
            <a:ext cx="3448338" cy="1210087"/>
            <a:chOff x="471249" y="1470591"/>
            <a:chExt cx="3448338" cy="1210087"/>
          </a:xfrm>
        </p:grpSpPr>
        <p:sp>
          <p:nvSpPr>
            <p:cNvPr id="77" name="Freeform 76">
              <a:extLst>
                <a:ext uri="{FF2B5EF4-FFF2-40B4-BE49-F238E27FC236}">
                  <a16:creationId xmlns:a16="http://schemas.microsoft.com/office/drawing/2014/main" id="{F848D59A-57B0-AD89-AA87-3AD94F6F63C7}"/>
                </a:ext>
              </a:extLst>
            </p:cNvPr>
            <p:cNvSpPr/>
            <p:nvPr/>
          </p:nvSpPr>
          <p:spPr>
            <a:xfrm>
              <a:off x="2522748" y="1470591"/>
              <a:ext cx="1396839" cy="1210087"/>
            </a:xfrm>
            <a:custGeom>
              <a:avLst/>
              <a:gdLst>
                <a:gd name="connsiteX0" fmla="*/ -46 w 1102164"/>
                <a:gd name="connsiteY0" fmla="*/ 76 h 1102514"/>
                <a:gd name="connsiteX1" fmla="*/ 1102118 w 1102164"/>
                <a:gd name="connsiteY1" fmla="*/ 1102590 h 1102514"/>
                <a:gd name="connsiteX2" fmla="*/ -46 w 1102164"/>
                <a:gd name="connsiteY2" fmla="*/ 1102590 h 1102514"/>
              </a:gdLst>
              <a:ahLst/>
              <a:cxnLst>
                <a:cxn ang="0">
                  <a:pos x="connsiteX0" y="connsiteY0"/>
                </a:cxn>
                <a:cxn ang="0">
                  <a:pos x="connsiteX1" y="connsiteY1"/>
                </a:cxn>
                <a:cxn ang="0">
                  <a:pos x="connsiteX2" y="connsiteY2"/>
                </a:cxn>
              </a:cxnLst>
              <a:rect l="l" t="t" r="r" b="b"/>
              <a:pathLst>
                <a:path w="1102164" h="1102514">
                  <a:moveTo>
                    <a:pt x="-46" y="76"/>
                  </a:moveTo>
                  <a:lnTo>
                    <a:pt x="1102118" y="1102590"/>
                  </a:lnTo>
                  <a:lnTo>
                    <a:pt x="-46" y="1102590"/>
                  </a:lnTo>
                  <a:close/>
                </a:path>
              </a:pathLst>
            </a:custGeom>
            <a:noFill/>
            <a:ln w="38100" cap="flat">
              <a:solidFill>
                <a:srgbClr val="FF0000">
                  <a:alpha val="75000"/>
                </a:srgbClr>
              </a:solidFill>
              <a:prstDash val="solid"/>
              <a:miter/>
            </a:ln>
          </p:spPr>
          <p:txBody>
            <a:bodyPr rtlCol="0" anchor="ctr"/>
            <a:lstStyle/>
            <a:p>
              <a:endParaRPr lang="en-CA" dirty="0">
                <a:solidFill>
                  <a:schemeClr val="bg2"/>
                </a:solidFill>
              </a:endParaRPr>
            </a:p>
          </p:txBody>
        </p:sp>
        <p:sp>
          <p:nvSpPr>
            <p:cNvPr id="18" name="TextBox 17">
              <a:extLst>
                <a:ext uri="{FF2B5EF4-FFF2-40B4-BE49-F238E27FC236}">
                  <a16:creationId xmlns:a16="http://schemas.microsoft.com/office/drawing/2014/main" id="{84FF9C5A-7E20-B249-A981-C48D8358FA16}"/>
                </a:ext>
              </a:extLst>
            </p:cNvPr>
            <p:cNvSpPr txBox="1"/>
            <p:nvPr/>
          </p:nvSpPr>
          <p:spPr>
            <a:xfrm>
              <a:off x="471249" y="1652454"/>
              <a:ext cx="1478290" cy="738664"/>
            </a:xfrm>
            <a:prstGeom prst="rect">
              <a:avLst/>
            </a:prstGeom>
            <a:noFill/>
          </p:spPr>
          <p:txBody>
            <a:bodyPr wrap="none" rtlCol="0">
              <a:spAutoFit/>
            </a:bodyPr>
            <a:lstStyle/>
            <a:p>
              <a:r>
                <a:rPr lang="en-CA" dirty="0">
                  <a:solidFill>
                    <a:schemeClr val="tx1"/>
                  </a:solidFill>
                </a:rPr>
                <a:t>Monitoring is a </a:t>
              </a:r>
              <a:br>
                <a:rPr lang="en-CA" dirty="0">
                  <a:solidFill>
                    <a:schemeClr val="tx1"/>
                  </a:solidFill>
                </a:rPr>
              </a:br>
              <a:r>
                <a:rPr lang="en-CA" dirty="0">
                  <a:solidFill>
                    <a:schemeClr val="tx1"/>
                  </a:solidFill>
                </a:rPr>
                <a:t>key enabler for </a:t>
              </a:r>
              <a:br>
                <a:rPr lang="en-CA" dirty="0">
                  <a:solidFill>
                    <a:schemeClr val="tx1"/>
                  </a:solidFill>
                </a:rPr>
              </a:br>
              <a:r>
                <a:rPr lang="en-CA" dirty="0">
                  <a:solidFill>
                    <a:schemeClr val="tx1"/>
                  </a:solidFill>
                </a:rPr>
                <a:t>closing the loop!</a:t>
              </a:r>
            </a:p>
          </p:txBody>
        </p:sp>
      </p:grpSp>
      <p:grpSp>
        <p:nvGrpSpPr>
          <p:cNvPr id="91" name="Group 90">
            <a:extLst>
              <a:ext uri="{FF2B5EF4-FFF2-40B4-BE49-F238E27FC236}">
                <a16:creationId xmlns:a16="http://schemas.microsoft.com/office/drawing/2014/main" id="{CB878FF0-4296-4406-4745-06FA1991A552}"/>
              </a:ext>
            </a:extLst>
          </p:cNvPr>
          <p:cNvGrpSpPr/>
          <p:nvPr/>
        </p:nvGrpSpPr>
        <p:grpSpPr>
          <a:xfrm>
            <a:off x="542089" y="3112140"/>
            <a:ext cx="8145583" cy="1660302"/>
            <a:chOff x="542089" y="3112140"/>
            <a:chExt cx="8145583" cy="1660302"/>
          </a:xfrm>
        </p:grpSpPr>
        <p:sp>
          <p:nvSpPr>
            <p:cNvPr id="89" name="Rectangle 88">
              <a:extLst>
                <a:ext uri="{FF2B5EF4-FFF2-40B4-BE49-F238E27FC236}">
                  <a16:creationId xmlns:a16="http://schemas.microsoft.com/office/drawing/2014/main" id="{07BA2E34-9B22-9A0D-0DE1-54828AEFD370}"/>
                </a:ext>
              </a:extLst>
            </p:cNvPr>
            <p:cNvSpPr/>
            <p:nvPr/>
          </p:nvSpPr>
          <p:spPr>
            <a:xfrm>
              <a:off x="542089" y="3112140"/>
              <a:ext cx="8145583" cy="1660302"/>
            </a:xfrm>
            <a:prstGeom prst="rect">
              <a:avLst/>
            </a:prstGeom>
            <a:solidFill>
              <a:srgbClr val="FFFFFF">
                <a:alpha val="8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0" name="takeaway">
              <a:extLst>
                <a:ext uri="{FF2B5EF4-FFF2-40B4-BE49-F238E27FC236}">
                  <a16:creationId xmlns:a16="http://schemas.microsoft.com/office/drawing/2014/main" id="{705DE7A0-E4A0-0F0E-77B0-E9C01CCC78C0}"/>
                </a:ext>
              </a:extLst>
            </p:cNvPr>
            <p:cNvSpPr/>
            <p:nvPr/>
          </p:nvSpPr>
          <p:spPr>
            <a:xfrm>
              <a:off x="1138101" y="3699136"/>
              <a:ext cx="7075826" cy="727022"/>
            </a:xfrm>
            <a:prstGeom prst="roundRect">
              <a:avLst/>
            </a:prstGeom>
            <a:solidFill>
              <a:srgbClr val="FFFFFF"/>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50800" rIns="203200" bIns="50800" rtlCol="0" anchor="ctr" anchorCtr="0">
              <a:noAutofit/>
            </a:bodyPr>
            <a:lstStyle/>
            <a:p>
              <a:pPr marL="0" indent="0" algn="ctr">
                <a:buNone/>
              </a:pPr>
              <a:r>
                <a:rPr lang="en-US" sz="1600" dirty="0">
                  <a:solidFill>
                    <a:srgbClr val="212121"/>
                  </a:solidFill>
                </a:rPr>
                <a:t>Control can only optimize what it can observe -- </a:t>
              </a:r>
              <a:r>
                <a:rPr lang="en-US" sz="1600" b="1" dirty="0">
                  <a:solidFill>
                    <a:srgbClr val="212121"/>
                  </a:solidFill>
                </a:rPr>
                <a:t>monitoring is a crucial part</a:t>
              </a:r>
              <a:r>
                <a:rPr lang="en-US" sz="1600" dirty="0">
                  <a:solidFill>
                    <a:srgbClr val="212121"/>
                  </a:solidFill>
                </a:rPr>
                <a:t> of closed-loop network slice management.</a:t>
              </a:r>
            </a:p>
          </p:txBody>
        </p:sp>
      </p:grpSp>
    </p:spTree>
    <p:extLst>
      <p:ext uri="{BB962C8B-B14F-4D97-AF65-F5344CB8AC3E}">
        <p14:creationId xmlns:p14="http://schemas.microsoft.com/office/powerpoint/2010/main" val="202126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0184B-E0F0-0CB8-FF4B-92E37EEBAB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02231F2-B7A1-5B41-50A3-E5962DB282E5}"/>
              </a:ext>
            </a:extLst>
          </p:cNvPr>
          <p:cNvSpPr>
            <a:spLocks noGrp="1"/>
          </p:cNvSpPr>
          <p:nvPr>
            <p:ph type="title"/>
          </p:nvPr>
        </p:nvSpPr>
        <p:spPr>
          <a:xfrm>
            <a:off x="311700" y="445025"/>
            <a:ext cx="8520600" cy="572700"/>
          </a:xfrm>
        </p:spPr>
        <p:txBody>
          <a:bodyPr>
            <a:normAutofit fontScale="90000"/>
          </a:bodyPr>
          <a:lstStyle/>
          <a:p>
            <a:r>
              <a:rPr lang="en-CA" dirty="0"/>
              <a:t>Summary</a:t>
            </a:r>
          </a:p>
        </p:txBody>
      </p:sp>
      <p:grpSp>
        <p:nvGrpSpPr>
          <p:cNvPr id="7" name="Group 6">
            <a:extLst>
              <a:ext uri="{FF2B5EF4-FFF2-40B4-BE49-F238E27FC236}">
                <a16:creationId xmlns:a16="http://schemas.microsoft.com/office/drawing/2014/main" id="{7CA2F4CF-F4C2-827E-838D-624788A8100A}"/>
              </a:ext>
            </a:extLst>
          </p:cNvPr>
          <p:cNvGrpSpPr/>
          <p:nvPr/>
        </p:nvGrpSpPr>
        <p:grpSpPr>
          <a:xfrm>
            <a:off x="377190" y="1253765"/>
            <a:ext cx="2549244" cy="3444710"/>
            <a:chOff x="377190" y="1253765"/>
            <a:chExt cx="2549244" cy="3444710"/>
          </a:xfrm>
        </p:grpSpPr>
        <p:sp>
          <p:nvSpPr>
            <p:cNvPr id="12" name="Shape 3">
              <a:extLst>
                <a:ext uri="{FF2B5EF4-FFF2-40B4-BE49-F238E27FC236}">
                  <a16:creationId xmlns:a16="http://schemas.microsoft.com/office/drawing/2014/main" id="{5CE33C0C-EF44-062F-7DC6-0D972D537998}"/>
                </a:ext>
              </a:extLst>
            </p:cNvPr>
            <p:cNvSpPr/>
            <p:nvPr/>
          </p:nvSpPr>
          <p:spPr>
            <a:xfrm>
              <a:off x="377190" y="1253765"/>
              <a:ext cx="2549244" cy="3444710"/>
            </a:xfrm>
            <a:prstGeom prst="roundRect">
              <a:avLst>
                <a:gd name="adj" fmla="val 5079"/>
              </a:avLst>
            </a:prstGeom>
            <a:solidFill>
              <a:srgbClr val="F8EFD9"/>
            </a:solidFill>
            <a:ln w="19050">
              <a:solidFill>
                <a:srgbClr val="C2772B"/>
              </a:solidFill>
              <a:prstDash val="solid"/>
            </a:ln>
          </p:spPr>
          <p:txBody>
            <a:bodyPr/>
            <a:lstStyle/>
            <a:p>
              <a:endParaRPr lang="en-US"/>
            </a:p>
          </p:txBody>
        </p:sp>
        <p:sp>
          <p:nvSpPr>
            <p:cNvPr id="300" name="t"/>
            <p:cNvSpPr/>
            <p:nvPr/>
          </p:nvSpPr>
          <p:spPr>
            <a:xfrm>
              <a:off x="584200" y="1413677"/>
              <a:ext cx="2209800" cy="406400"/>
            </a:xfrm>
            <a:prstGeom prst="rect">
              <a:avLst/>
            </a:prstGeom>
            <a:noFill/>
          </p:spPr>
          <p:txBody>
            <a:bodyPr wrap="square" lIns="0" tIns="0" rIns="0" bIns="0" anchor="t">
              <a:noAutofit/>
            </a:bodyPr>
            <a:lstStyle/>
            <a:p>
              <a:pPr>
                <a:lnSpc>
                  <a:spcPct val="102000"/>
                </a:lnSpc>
                <a:buNone/>
              </a:pPr>
              <a:r>
                <a:rPr lang="en-US" b="1" dirty="0">
                  <a:solidFill>
                    <a:srgbClr val="C2772B"/>
                  </a:solidFill>
                  <a:latin typeface="Arial"/>
                </a:rPr>
                <a:t>Monarch</a:t>
              </a:r>
              <a:r>
                <a:rPr lang="en-US" b="1" dirty="0">
                  <a:solidFill>
                    <a:srgbClr val="1A1A1A"/>
                  </a:solidFill>
                  <a:latin typeface="Arial"/>
                </a:rPr>
                <a:t> — slice monitoring abstraction</a:t>
              </a:r>
            </a:p>
          </p:txBody>
        </p:sp>
        <p:sp>
          <p:nvSpPr>
            <p:cNvPr id="301" name="d"/>
            <p:cNvSpPr/>
            <p:nvPr/>
          </p:nvSpPr>
          <p:spPr>
            <a:xfrm>
              <a:off x="584200" y="1896489"/>
              <a:ext cx="2209800" cy="12700"/>
            </a:xfrm>
            <a:prstGeom prst="rect">
              <a:avLst/>
            </a:prstGeom>
            <a:solidFill>
              <a:srgbClr val="C2C2C2"/>
            </a:solidFill>
            <a:ln>
              <a:noFill/>
            </a:ln>
          </p:spPr>
          <p:txBody>
            <a:bodyPr/>
            <a:lstStyle/>
            <a:p>
              <a:endParaRPr lang="en-US"/>
            </a:p>
          </p:txBody>
        </p:sp>
        <p:sp>
          <p:nvSpPr>
            <p:cNvPr id="302" name="t"/>
            <p:cNvSpPr/>
            <p:nvPr/>
          </p:nvSpPr>
          <p:spPr>
            <a:xfrm>
              <a:off x="582168" y="2061256"/>
              <a:ext cx="2209800" cy="619125"/>
            </a:xfrm>
            <a:prstGeom prst="rect">
              <a:avLst/>
            </a:prstGeom>
            <a:noFill/>
          </p:spPr>
          <p:txBody>
            <a:bodyPr wrap="square" lIns="0" tIns="0" rIns="0" bIns="0" anchor="t">
              <a:noAutofit/>
            </a:bodyPr>
            <a:lstStyle/>
            <a:p>
              <a:pPr>
                <a:lnSpc>
                  <a:spcPct val="102000"/>
                </a:lnSpc>
                <a:buNone/>
              </a:pPr>
              <a:r>
                <a:rPr lang="en-US" b="1" dirty="0">
                  <a:solidFill>
                    <a:srgbClr val="1A1A1A"/>
                  </a:solidFill>
                  <a:latin typeface="Arial"/>
                </a:rPr>
                <a:t>Problem: </a:t>
              </a:r>
              <a:r>
                <a:rPr lang="en-US" dirty="0">
                  <a:solidFill>
                    <a:srgbClr val="333333"/>
                  </a:solidFill>
                  <a:latin typeface="Arial"/>
                </a:rPr>
                <a:t>slice KPIs are fragmented across domains and identifiers.</a:t>
              </a:r>
            </a:p>
          </p:txBody>
        </p:sp>
        <p:sp>
          <p:nvSpPr>
            <p:cNvPr id="303" name="t"/>
            <p:cNvSpPr/>
            <p:nvPr/>
          </p:nvSpPr>
          <p:spPr>
            <a:xfrm>
              <a:off x="580136" y="2806576"/>
              <a:ext cx="2211832" cy="619125"/>
            </a:xfrm>
            <a:prstGeom prst="rect">
              <a:avLst/>
            </a:prstGeom>
            <a:noFill/>
          </p:spPr>
          <p:txBody>
            <a:bodyPr wrap="square" lIns="0" tIns="0" rIns="0" bIns="0" anchor="t">
              <a:noAutofit/>
            </a:bodyPr>
            <a:lstStyle/>
            <a:p>
              <a:pPr>
                <a:lnSpc>
                  <a:spcPct val="102000"/>
                </a:lnSpc>
                <a:buNone/>
              </a:pPr>
              <a:r>
                <a:rPr lang="en-US" b="1" dirty="0">
                  <a:solidFill>
                    <a:srgbClr val="1A1A1A"/>
                  </a:solidFill>
                  <a:latin typeface="Arial"/>
                </a:rPr>
                <a:t>Contribution: </a:t>
              </a:r>
              <a:r>
                <a:rPr lang="en-US" dirty="0">
                  <a:solidFill>
                    <a:srgbClr val="333333"/>
                  </a:solidFill>
                  <a:latin typeface="Arial"/>
                </a:rPr>
                <a:t>exposes slices as first-class monitored entities behind a unified API.</a:t>
              </a:r>
            </a:p>
          </p:txBody>
        </p:sp>
        <p:sp>
          <p:nvSpPr>
            <p:cNvPr id="304" name="t"/>
            <p:cNvSpPr/>
            <p:nvPr/>
          </p:nvSpPr>
          <p:spPr>
            <a:xfrm>
              <a:off x="580136" y="3742699"/>
              <a:ext cx="2209800" cy="412750"/>
            </a:xfrm>
            <a:prstGeom prst="rect">
              <a:avLst/>
            </a:prstGeom>
            <a:noFill/>
          </p:spPr>
          <p:txBody>
            <a:bodyPr wrap="square" lIns="0" tIns="0" rIns="0" bIns="0" anchor="t">
              <a:noAutofit/>
            </a:bodyPr>
            <a:lstStyle/>
            <a:p>
              <a:pPr>
                <a:lnSpc>
                  <a:spcPct val="102000"/>
                </a:lnSpc>
                <a:buNone/>
              </a:pPr>
              <a:r>
                <a:rPr lang="en-US" b="1" dirty="0">
                  <a:solidFill>
                    <a:srgbClr val="1A1A1A"/>
                  </a:solidFill>
                  <a:latin typeface="Arial"/>
                </a:rPr>
                <a:t>Outcome: </a:t>
              </a:r>
              <a:r>
                <a:rPr lang="en-US" dirty="0">
                  <a:solidFill>
                    <a:srgbClr val="333333"/>
                  </a:solidFill>
                  <a:latin typeface="Arial"/>
                </a:rPr>
                <a:t>slice-level monitoring at scale.</a:t>
              </a:r>
            </a:p>
          </p:txBody>
        </p:sp>
        <p:sp>
          <p:nvSpPr>
            <p:cNvPr id="305" name="t"/>
            <p:cNvSpPr/>
            <p:nvPr/>
          </p:nvSpPr>
          <p:spPr>
            <a:xfrm>
              <a:off x="582168" y="4458812"/>
              <a:ext cx="2209800" cy="177800"/>
            </a:xfrm>
            <a:prstGeom prst="rect">
              <a:avLst/>
            </a:prstGeom>
            <a:noFill/>
          </p:spPr>
          <p:txBody>
            <a:bodyPr wrap="square" lIns="0" tIns="0" rIns="0" bIns="0" anchor="b">
              <a:noAutofit/>
            </a:bodyPr>
            <a:lstStyle/>
            <a:p>
              <a:pPr>
                <a:lnSpc>
                  <a:spcPct val="102000"/>
                </a:lnSpc>
                <a:buNone/>
              </a:pPr>
              <a:r>
                <a:rPr lang="en-US" sz="1100" spc="80" dirty="0">
                  <a:solidFill>
                    <a:srgbClr val="8C8C8C"/>
                  </a:solidFill>
                  <a:latin typeface="+mn-lt"/>
                </a:rPr>
                <a:t>NOMS’23,TNSM’25</a:t>
              </a:r>
            </a:p>
          </p:txBody>
        </p:sp>
      </p:grpSp>
      <p:grpSp>
        <p:nvGrpSpPr>
          <p:cNvPr id="8" name="Group 7">
            <a:extLst>
              <a:ext uri="{FF2B5EF4-FFF2-40B4-BE49-F238E27FC236}">
                <a16:creationId xmlns:a16="http://schemas.microsoft.com/office/drawing/2014/main" id="{E5C105D0-4732-2958-6621-77B9FE9E9389}"/>
              </a:ext>
            </a:extLst>
          </p:cNvPr>
          <p:cNvGrpSpPr/>
          <p:nvPr/>
        </p:nvGrpSpPr>
        <p:grpSpPr>
          <a:xfrm>
            <a:off x="3188969" y="1253765"/>
            <a:ext cx="2619757" cy="3444709"/>
            <a:chOff x="3188969" y="1253765"/>
            <a:chExt cx="2619757" cy="3444709"/>
          </a:xfrm>
        </p:grpSpPr>
        <p:sp>
          <p:nvSpPr>
            <p:cNvPr id="21" name="Shape 11">
              <a:extLst>
                <a:ext uri="{FF2B5EF4-FFF2-40B4-BE49-F238E27FC236}">
                  <a16:creationId xmlns:a16="http://schemas.microsoft.com/office/drawing/2014/main" id="{BFCE804D-C6E9-E2E3-952C-6548EB90C923}"/>
                </a:ext>
              </a:extLst>
            </p:cNvPr>
            <p:cNvSpPr>
              <a:spLocks/>
            </p:cNvSpPr>
            <p:nvPr/>
          </p:nvSpPr>
          <p:spPr>
            <a:xfrm>
              <a:off x="3188969" y="1253765"/>
              <a:ext cx="2619757" cy="3444709"/>
            </a:xfrm>
            <a:prstGeom prst="roundRect">
              <a:avLst>
                <a:gd name="adj" fmla="val 5079"/>
              </a:avLst>
            </a:prstGeom>
            <a:solidFill>
              <a:srgbClr val="EAF3EC"/>
            </a:solidFill>
            <a:ln w="19050">
              <a:solidFill>
                <a:srgbClr val="3E8B52"/>
              </a:solidFill>
              <a:prstDash val="solid"/>
            </a:ln>
          </p:spPr>
          <p:txBody>
            <a:bodyPr/>
            <a:lstStyle/>
            <a:p>
              <a:endParaRPr lang="en-US"/>
            </a:p>
          </p:txBody>
        </p:sp>
        <p:sp>
          <p:nvSpPr>
            <p:cNvPr id="306" name="t"/>
            <p:cNvSpPr/>
            <p:nvPr/>
          </p:nvSpPr>
          <p:spPr>
            <a:xfrm>
              <a:off x="3390900" y="1424125"/>
              <a:ext cx="2209800" cy="406400"/>
            </a:xfrm>
            <a:prstGeom prst="rect">
              <a:avLst/>
            </a:prstGeom>
            <a:noFill/>
          </p:spPr>
          <p:txBody>
            <a:bodyPr wrap="square" lIns="0" tIns="0" rIns="0" bIns="0" anchor="t">
              <a:noAutofit/>
            </a:bodyPr>
            <a:lstStyle/>
            <a:p>
              <a:pPr>
                <a:lnSpc>
                  <a:spcPct val="102000"/>
                </a:lnSpc>
                <a:buNone/>
              </a:pPr>
              <a:r>
                <a:rPr lang="en-US" b="1" dirty="0">
                  <a:solidFill>
                    <a:srgbClr val="3E8B52"/>
                  </a:solidFill>
                  <a:latin typeface="Arial"/>
                </a:rPr>
                <a:t>SliceScope</a:t>
              </a:r>
              <a:r>
                <a:rPr lang="en-US" b="1" dirty="0">
                  <a:solidFill>
                    <a:srgbClr val="1A1A1A"/>
                  </a:solidFill>
                  <a:latin typeface="Arial"/>
                </a:rPr>
                <a:t> — SLA-aware telemetry control</a:t>
              </a:r>
            </a:p>
          </p:txBody>
        </p:sp>
        <p:sp>
          <p:nvSpPr>
            <p:cNvPr id="307" name="d"/>
            <p:cNvSpPr/>
            <p:nvPr/>
          </p:nvSpPr>
          <p:spPr>
            <a:xfrm>
              <a:off x="3390900" y="1898715"/>
              <a:ext cx="2209800" cy="12700"/>
            </a:xfrm>
            <a:prstGeom prst="rect">
              <a:avLst/>
            </a:prstGeom>
            <a:solidFill>
              <a:srgbClr val="C2C2C2"/>
            </a:solidFill>
            <a:ln>
              <a:noFill/>
            </a:ln>
          </p:spPr>
          <p:txBody>
            <a:bodyPr/>
            <a:lstStyle/>
            <a:p>
              <a:endParaRPr lang="en-US"/>
            </a:p>
          </p:txBody>
        </p:sp>
        <p:sp>
          <p:nvSpPr>
            <p:cNvPr id="308" name="t"/>
            <p:cNvSpPr/>
            <p:nvPr/>
          </p:nvSpPr>
          <p:spPr>
            <a:xfrm>
              <a:off x="3390900" y="2019981"/>
              <a:ext cx="2312316" cy="660400"/>
            </a:xfrm>
            <a:prstGeom prst="rect">
              <a:avLst/>
            </a:prstGeom>
            <a:noFill/>
          </p:spPr>
          <p:txBody>
            <a:bodyPr wrap="square" lIns="0" tIns="0" rIns="0" bIns="0" anchor="t">
              <a:noAutofit/>
            </a:bodyPr>
            <a:lstStyle/>
            <a:p>
              <a:pPr>
                <a:lnSpc>
                  <a:spcPct val="102000"/>
                </a:lnSpc>
                <a:buNone/>
              </a:pPr>
              <a:r>
                <a:rPr lang="en-US" b="1" dirty="0">
                  <a:solidFill>
                    <a:srgbClr val="1A1A1A"/>
                  </a:solidFill>
                  <a:latin typeface="Arial"/>
                </a:rPr>
                <a:t>Problem: </a:t>
              </a:r>
              <a:r>
                <a:rPr lang="en-US" dirty="0">
                  <a:solidFill>
                    <a:srgbClr val="333333"/>
                  </a:solidFill>
                  <a:latin typeface="Arial"/>
                </a:rPr>
                <a:t>slices need different monitoring precision under a shared budget.</a:t>
              </a:r>
            </a:p>
          </p:txBody>
        </p:sp>
        <p:sp>
          <p:nvSpPr>
            <p:cNvPr id="309" name="t"/>
            <p:cNvSpPr/>
            <p:nvPr/>
          </p:nvSpPr>
          <p:spPr>
            <a:xfrm>
              <a:off x="3342689" y="2761963"/>
              <a:ext cx="2312316" cy="495300"/>
            </a:xfrm>
            <a:prstGeom prst="rect">
              <a:avLst/>
            </a:prstGeom>
            <a:noFill/>
          </p:spPr>
          <p:txBody>
            <a:bodyPr wrap="square" lIns="0" tIns="0" rIns="0" bIns="0" anchor="t">
              <a:noAutofit/>
            </a:bodyPr>
            <a:lstStyle/>
            <a:p>
              <a:pPr>
                <a:lnSpc>
                  <a:spcPct val="102000"/>
                </a:lnSpc>
                <a:buNone/>
              </a:pPr>
              <a:r>
                <a:rPr lang="en-US" b="1" dirty="0">
                  <a:solidFill>
                    <a:srgbClr val="1A1A1A"/>
                  </a:solidFill>
                  <a:latin typeface="Arial"/>
                </a:rPr>
                <a:t>Contribution: </a:t>
              </a:r>
              <a:r>
                <a:rPr lang="en-US" dirty="0">
                  <a:solidFill>
                    <a:srgbClr val="333333"/>
                  </a:solidFill>
                  <a:latin typeface="Arial"/>
                </a:rPr>
                <a:t>formulates fidelity as closed-loop, SLA-aware resource allocation.</a:t>
              </a:r>
            </a:p>
          </p:txBody>
        </p:sp>
        <p:sp>
          <p:nvSpPr>
            <p:cNvPr id="310" name="t"/>
            <p:cNvSpPr/>
            <p:nvPr/>
          </p:nvSpPr>
          <p:spPr>
            <a:xfrm>
              <a:off x="3388641" y="3680609"/>
              <a:ext cx="2312315" cy="673859"/>
            </a:xfrm>
            <a:prstGeom prst="rect">
              <a:avLst/>
            </a:prstGeom>
            <a:noFill/>
          </p:spPr>
          <p:txBody>
            <a:bodyPr wrap="square" lIns="0" tIns="0" rIns="0" bIns="0" anchor="t">
              <a:noAutofit/>
            </a:bodyPr>
            <a:lstStyle/>
            <a:p>
              <a:pPr>
                <a:lnSpc>
                  <a:spcPct val="102000"/>
                </a:lnSpc>
                <a:buNone/>
              </a:pPr>
              <a:r>
                <a:rPr lang="en-US" b="1" dirty="0">
                  <a:solidFill>
                    <a:srgbClr val="1A1A1A"/>
                  </a:solidFill>
                  <a:latin typeface="Arial"/>
                </a:rPr>
                <a:t>Outcome: </a:t>
              </a:r>
              <a:r>
                <a:rPr lang="en-US" dirty="0">
                  <a:solidFill>
                    <a:srgbClr val="333333"/>
                  </a:solidFill>
                  <a:latin typeface="Arial"/>
                </a:rPr>
                <a:t>fewer error-tolerance violations on critical slices.</a:t>
              </a:r>
            </a:p>
          </p:txBody>
        </p:sp>
        <p:sp>
          <p:nvSpPr>
            <p:cNvPr id="311" name="t"/>
            <p:cNvSpPr/>
            <p:nvPr/>
          </p:nvSpPr>
          <p:spPr>
            <a:xfrm>
              <a:off x="3390900" y="4369196"/>
              <a:ext cx="2209800" cy="267416"/>
            </a:xfrm>
            <a:prstGeom prst="rect">
              <a:avLst/>
            </a:prstGeom>
            <a:noFill/>
          </p:spPr>
          <p:txBody>
            <a:bodyPr wrap="square" lIns="0" tIns="0" rIns="0" bIns="0" anchor="b">
              <a:noAutofit/>
            </a:bodyPr>
            <a:lstStyle/>
            <a:p>
              <a:pPr>
                <a:lnSpc>
                  <a:spcPct val="102000"/>
                </a:lnSpc>
                <a:buNone/>
              </a:pPr>
              <a:r>
                <a:rPr lang="en-US" sz="1100" spc="80" dirty="0">
                  <a:solidFill>
                    <a:srgbClr val="8C8C8C"/>
                  </a:solidFill>
                  <a:latin typeface="+mn-lt"/>
                </a:rPr>
                <a:t>SIGMETRICS’26</a:t>
              </a:r>
            </a:p>
          </p:txBody>
        </p:sp>
      </p:grpSp>
      <p:grpSp>
        <p:nvGrpSpPr>
          <p:cNvPr id="5" name="Group 4">
            <a:extLst>
              <a:ext uri="{FF2B5EF4-FFF2-40B4-BE49-F238E27FC236}">
                <a16:creationId xmlns:a16="http://schemas.microsoft.com/office/drawing/2014/main" id="{9F6E5AAD-2944-FBAA-8500-714BF65C1AFA}"/>
              </a:ext>
            </a:extLst>
          </p:cNvPr>
          <p:cNvGrpSpPr/>
          <p:nvPr/>
        </p:nvGrpSpPr>
        <p:grpSpPr>
          <a:xfrm>
            <a:off x="6071260" y="1253765"/>
            <a:ext cx="2871188" cy="3444709"/>
            <a:chOff x="6071260" y="1253765"/>
            <a:chExt cx="2871188" cy="3444709"/>
          </a:xfrm>
        </p:grpSpPr>
        <p:grpSp>
          <p:nvGrpSpPr>
            <p:cNvPr id="9" name="Group 8">
              <a:extLst>
                <a:ext uri="{FF2B5EF4-FFF2-40B4-BE49-F238E27FC236}">
                  <a16:creationId xmlns:a16="http://schemas.microsoft.com/office/drawing/2014/main" id="{A2377A2D-5D16-E9B8-F676-D772A3E8EEC8}"/>
                </a:ext>
              </a:extLst>
            </p:cNvPr>
            <p:cNvGrpSpPr/>
            <p:nvPr/>
          </p:nvGrpSpPr>
          <p:grpSpPr>
            <a:xfrm>
              <a:off x="6071260" y="1253765"/>
              <a:ext cx="2871188" cy="3444709"/>
              <a:chOff x="6071260" y="1253765"/>
              <a:chExt cx="2871188" cy="3444709"/>
            </a:xfrm>
          </p:grpSpPr>
          <p:sp>
            <p:nvSpPr>
              <p:cNvPr id="32" name="Shape 19">
                <a:extLst>
                  <a:ext uri="{FF2B5EF4-FFF2-40B4-BE49-F238E27FC236}">
                    <a16:creationId xmlns:a16="http://schemas.microsoft.com/office/drawing/2014/main" id="{D87B89C5-65D9-DA3B-B8EE-1C0091FEF912}"/>
                  </a:ext>
                </a:extLst>
              </p:cNvPr>
              <p:cNvSpPr/>
              <p:nvPr/>
            </p:nvSpPr>
            <p:spPr>
              <a:xfrm>
                <a:off x="6071260" y="1253765"/>
                <a:ext cx="2695549" cy="3444709"/>
              </a:xfrm>
              <a:prstGeom prst="roundRect">
                <a:avLst>
                  <a:gd name="adj" fmla="val 5079"/>
                </a:avLst>
              </a:prstGeom>
              <a:solidFill>
                <a:srgbClr val="EAF1FB"/>
              </a:solidFill>
              <a:ln w="19050">
                <a:solidFill>
                  <a:srgbClr val="3F6FD6"/>
                </a:solidFill>
                <a:prstDash val="solid"/>
              </a:ln>
            </p:spPr>
            <p:txBody>
              <a:bodyPr/>
              <a:lstStyle/>
              <a:p>
                <a:endParaRPr lang="en-US"/>
              </a:p>
            </p:txBody>
          </p:sp>
          <p:sp>
            <p:nvSpPr>
              <p:cNvPr id="312" name="t"/>
              <p:cNvSpPr/>
              <p:nvPr/>
            </p:nvSpPr>
            <p:spPr>
              <a:xfrm>
                <a:off x="6276239" y="1413677"/>
                <a:ext cx="2209800" cy="406400"/>
              </a:xfrm>
              <a:prstGeom prst="rect">
                <a:avLst/>
              </a:prstGeom>
              <a:noFill/>
            </p:spPr>
            <p:txBody>
              <a:bodyPr wrap="square" lIns="0" tIns="0" rIns="0" bIns="0" anchor="t">
                <a:noAutofit/>
              </a:bodyPr>
              <a:lstStyle/>
              <a:p>
                <a:pPr>
                  <a:lnSpc>
                    <a:spcPct val="102000"/>
                  </a:lnSpc>
                  <a:buNone/>
                </a:pPr>
                <a:r>
                  <a:rPr lang="en-US" b="1" dirty="0">
                    <a:solidFill>
                      <a:srgbClr val="3F6FD6"/>
                    </a:solidFill>
                    <a:latin typeface="Arial"/>
                  </a:rPr>
                  <a:t>Kestrel</a:t>
                </a:r>
                <a:r>
                  <a:rPr lang="en-US" b="1" dirty="0">
                    <a:solidFill>
                      <a:srgbClr val="1A1A1A"/>
                    </a:solidFill>
                    <a:latin typeface="Arial"/>
                  </a:rPr>
                  <a:t> — fine-grained user-plane visibility</a:t>
                </a:r>
              </a:p>
            </p:txBody>
          </p:sp>
          <p:sp>
            <p:nvSpPr>
              <p:cNvPr id="313" name="d"/>
              <p:cNvSpPr/>
              <p:nvPr/>
            </p:nvSpPr>
            <p:spPr>
              <a:xfrm>
                <a:off x="6276239" y="1896489"/>
                <a:ext cx="2209800" cy="12700"/>
              </a:xfrm>
              <a:prstGeom prst="rect">
                <a:avLst/>
              </a:prstGeom>
              <a:solidFill>
                <a:srgbClr val="C2C2C2"/>
              </a:solidFill>
              <a:ln>
                <a:noFill/>
              </a:ln>
            </p:spPr>
            <p:txBody>
              <a:bodyPr/>
              <a:lstStyle/>
              <a:p>
                <a:endParaRPr lang="en-US"/>
              </a:p>
            </p:txBody>
          </p:sp>
          <p:sp>
            <p:nvSpPr>
              <p:cNvPr id="314" name="t"/>
              <p:cNvSpPr/>
              <p:nvPr/>
            </p:nvSpPr>
            <p:spPr>
              <a:xfrm>
                <a:off x="6276238" y="1972688"/>
                <a:ext cx="2344266" cy="600364"/>
              </a:xfrm>
              <a:prstGeom prst="rect">
                <a:avLst/>
              </a:prstGeom>
              <a:noFill/>
            </p:spPr>
            <p:txBody>
              <a:bodyPr wrap="square" lIns="0" tIns="0" rIns="0" bIns="0" anchor="t">
                <a:noAutofit/>
              </a:bodyPr>
              <a:lstStyle/>
              <a:p>
                <a:pPr>
                  <a:lnSpc>
                    <a:spcPct val="102000"/>
                  </a:lnSpc>
                  <a:buNone/>
                </a:pPr>
                <a:r>
                  <a:rPr lang="en-US" b="1" dirty="0">
                    <a:solidFill>
                      <a:srgbClr val="1A1A1A"/>
                    </a:solidFill>
                    <a:latin typeface="Arial"/>
                  </a:rPr>
                  <a:t>Problem: </a:t>
                </a:r>
                <a:r>
                  <a:rPr lang="en-US" dirty="0">
                    <a:solidFill>
                      <a:srgbClr val="333333"/>
                    </a:solidFill>
                    <a:latin typeface="Arial"/>
                  </a:rPr>
                  <a:t>transient QoS anomalies are hidden in shared user-plane resources.</a:t>
                </a:r>
              </a:p>
            </p:txBody>
          </p:sp>
          <p:sp>
            <p:nvSpPr>
              <p:cNvPr id="315" name="t"/>
              <p:cNvSpPr/>
              <p:nvPr/>
            </p:nvSpPr>
            <p:spPr>
              <a:xfrm>
                <a:off x="6246900" y="2764964"/>
                <a:ext cx="2344266" cy="600364"/>
              </a:xfrm>
              <a:prstGeom prst="rect">
                <a:avLst/>
              </a:prstGeom>
              <a:noFill/>
            </p:spPr>
            <p:txBody>
              <a:bodyPr wrap="square" lIns="0" tIns="0" rIns="0" bIns="0" anchor="t">
                <a:noAutofit/>
              </a:bodyPr>
              <a:lstStyle/>
              <a:p>
                <a:pPr>
                  <a:lnSpc>
                    <a:spcPct val="102000"/>
                  </a:lnSpc>
                  <a:buNone/>
                </a:pPr>
                <a:r>
                  <a:rPr lang="en-US" b="1" dirty="0">
                    <a:solidFill>
                      <a:srgbClr val="1A1A1A"/>
                    </a:solidFill>
                    <a:latin typeface="Arial"/>
                  </a:rPr>
                  <a:t>Contribution: </a:t>
                </a:r>
                <a:r>
                  <a:rPr lang="en-US" dirty="0">
                    <a:solidFill>
                      <a:srgbClr val="333333"/>
                    </a:solidFill>
                    <a:latin typeface="Arial"/>
                  </a:rPr>
                  <a:t>preserves per-TEID/QFI anomaly evidence in compact distributional summaries.</a:t>
                </a:r>
              </a:p>
            </p:txBody>
          </p:sp>
          <p:sp>
            <p:nvSpPr>
              <p:cNvPr id="316" name="t"/>
              <p:cNvSpPr/>
              <p:nvPr/>
            </p:nvSpPr>
            <p:spPr>
              <a:xfrm>
                <a:off x="6246900" y="3742699"/>
                <a:ext cx="2373602" cy="450273"/>
              </a:xfrm>
              <a:prstGeom prst="rect">
                <a:avLst/>
              </a:prstGeom>
              <a:noFill/>
            </p:spPr>
            <p:txBody>
              <a:bodyPr wrap="square" lIns="0" tIns="0" rIns="0" bIns="0" anchor="t">
                <a:noAutofit/>
              </a:bodyPr>
              <a:lstStyle/>
              <a:p>
                <a:pPr>
                  <a:lnSpc>
                    <a:spcPct val="102000"/>
                  </a:lnSpc>
                  <a:buNone/>
                </a:pPr>
                <a:r>
                  <a:rPr lang="en-US" b="1" dirty="0">
                    <a:solidFill>
                      <a:srgbClr val="1A1A1A"/>
                    </a:solidFill>
                    <a:latin typeface="Arial"/>
                  </a:rPr>
                  <a:t>Outcome: </a:t>
                </a:r>
                <a:r>
                  <a:rPr lang="en-US" dirty="0">
                    <a:solidFill>
                      <a:srgbClr val="333333"/>
                    </a:solidFill>
                    <a:latin typeface="Arial"/>
                  </a:rPr>
                  <a:t>fine-grained attribution at orders-of-magnitude lower overhead.</a:t>
                </a:r>
              </a:p>
            </p:txBody>
          </p:sp>
          <p:sp>
            <p:nvSpPr>
              <p:cNvPr id="317" name="t"/>
              <p:cNvSpPr/>
              <p:nvPr/>
            </p:nvSpPr>
            <p:spPr>
              <a:xfrm>
                <a:off x="6246900" y="4458056"/>
                <a:ext cx="2695548" cy="177800"/>
              </a:xfrm>
              <a:prstGeom prst="rect">
                <a:avLst/>
              </a:prstGeom>
              <a:noFill/>
            </p:spPr>
            <p:txBody>
              <a:bodyPr wrap="square" lIns="0" tIns="0" rIns="0" bIns="0" anchor="b">
                <a:noAutofit/>
              </a:bodyPr>
              <a:lstStyle/>
              <a:p>
                <a:pPr>
                  <a:lnSpc>
                    <a:spcPct val="102000"/>
                  </a:lnSpc>
                  <a:buNone/>
                </a:pPr>
                <a:r>
                  <a:rPr lang="en-US" sz="1100" spc="80" dirty="0">
                    <a:solidFill>
                      <a:srgbClr val="8C8C8C"/>
                    </a:solidFill>
                    <a:latin typeface="+mn-lt"/>
                  </a:rPr>
                  <a:t>NOMS’26  , TNSM’26 (review) </a:t>
                </a:r>
              </a:p>
            </p:txBody>
          </p:sp>
        </p:grpSp>
        <p:pic>
          <p:nvPicPr>
            <p:cNvPr id="4" name="Picture 3">
              <a:extLst>
                <a:ext uri="{FF2B5EF4-FFF2-40B4-BE49-F238E27FC236}">
                  <a16:creationId xmlns:a16="http://schemas.microsoft.com/office/drawing/2014/main" id="{405EDA91-0948-176D-F710-779E6BFCC5EA}"/>
                </a:ext>
              </a:extLst>
            </p:cNvPr>
            <p:cNvPicPr>
              <a:picLocks noChangeAspect="1"/>
            </p:cNvPicPr>
            <p:nvPr/>
          </p:nvPicPr>
          <p:blipFill>
            <a:blip r:embed="rId3"/>
            <a:stretch>
              <a:fillRect/>
            </a:stretch>
          </p:blipFill>
          <p:spPr>
            <a:xfrm>
              <a:off x="6921260" y="4509346"/>
              <a:ext cx="115764" cy="115764"/>
            </a:xfrm>
            <a:prstGeom prst="rect">
              <a:avLst/>
            </a:prstGeom>
          </p:spPr>
        </p:pic>
      </p:grpSp>
      <p:sp>
        <p:nvSpPr>
          <p:cNvPr id="2" name="takeaway">
            <a:extLst>
              <a:ext uri="{FF2B5EF4-FFF2-40B4-BE49-F238E27FC236}">
                <a16:creationId xmlns:a16="http://schemas.microsoft.com/office/drawing/2014/main" id="{12D2467C-221C-EE09-0553-741F8118E84C}"/>
              </a:ext>
            </a:extLst>
          </p:cNvPr>
          <p:cNvSpPr/>
          <p:nvPr/>
        </p:nvSpPr>
        <p:spPr>
          <a:xfrm>
            <a:off x="525630" y="2725119"/>
            <a:ext cx="8038336" cy="916795"/>
          </a:xfrm>
          <a:prstGeom prst="roundRect">
            <a:avLst>
              <a:gd name="adj" fmla="val 9561"/>
            </a:avLst>
          </a:prstGeom>
          <a:solidFill>
            <a:srgbClr val="FFFFFF"/>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50800" rIns="203200" bIns="50800" rtlCol="0" anchor="ctr" anchorCtr="0">
            <a:noAutofit/>
          </a:bodyPr>
          <a:lstStyle/>
          <a:p>
            <a:pPr algn="ctr"/>
            <a:r>
              <a:rPr lang="en-CA" sz="1600" dirty="0">
                <a:solidFill>
                  <a:schemeClr val="tx1"/>
                </a:solidFill>
              </a:rPr>
              <a:t>Efficient, high-precision slice monitoring becomes practical by combining </a:t>
            </a:r>
            <a:r>
              <a:rPr lang="en-CA" sz="1600" b="1" dirty="0">
                <a:solidFill>
                  <a:schemeClr val="tx1"/>
                </a:solidFill>
              </a:rPr>
              <a:t>slice-level visibility, SLA-aware control, and fine-grained user-plane telemetry</a:t>
            </a:r>
            <a:r>
              <a:rPr lang="en-CA" sz="1600" dirty="0">
                <a:solidFill>
                  <a:schemeClr val="tx1"/>
                </a:solidFill>
              </a:rPr>
              <a:t>.</a:t>
            </a:r>
            <a:endParaRPr lang="en-US" sz="1600" dirty="0">
              <a:solidFill>
                <a:schemeClr val="tx1"/>
              </a:solidFill>
            </a:endParaRPr>
          </a:p>
        </p:txBody>
      </p:sp>
    </p:spTree>
    <p:extLst>
      <p:ext uri="{BB962C8B-B14F-4D97-AF65-F5344CB8AC3E}">
        <p14:creationId xmlns:p14="http://schemas.microsoft.com/office/powerpoint/2010/main" val="362651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a:extLst>
            <a:ext uri="{FF2B5EF4-FFF2-40B4-BE49-F238E27FC236}">
              <a16:creationId xmlns:a16="http://schemas.microsoft.com/office/drawing/2014/main" id="{B543DABB-044F-3160-C6D7-323385A0E707}"/>
            </a:ext>
          </a:extLst>
        </p:cNvPr>
        <p:cNvGrpSpPr/>
        <p:nvPr/>
      </p:nvGrpSpPr>
      <p:grpSpPr>
        <a:xfrm>
          <a:off x="0" y="0"/>
          <a:ext cx="0" cy="0"/>
          <a:chOff x="0" y="0"/>
          <a:chExt cx="0" cy="0"/>
        </a:xfrm>
      </p:grpSpPr>
      <p:sp>
        <p:nvSpPr>
          <p:cNvPr id="65" name="Google Shape;65;p15">
            <a:extLst>
              <a:ext uri="{FF2B5EF4-FFF2-40B4-BE49-F238E27FC236}">
                <a16:creationId xmlns:a16="http://schemas.microsoft.com/office/drawing/2014/main" id="{9DFFF03A-053D-8BCF-22D4-3936C8A6264C}"/>
              </a:ext>
            </a:extLst>
          </p:cNvPr>
          <p:cNvSpPr txBox="1">
            <a:spLocks noGrp="1"/>
          </p:cNvSpPr>
          <p:nvPr>
            <p:ph type="title"/>
          </p:nvPr>
        </p:nvSpPr>
        <p:spPr>
          <a:xfrm>
            <a:off x="311700" y="355600"/>
            <a:ext cx="8520600" cy="572700"/>
          </a:xfrm>
          <a:prstGeom prst="rect">
            <a:avLst/>
          </a:prstGeom>
        </p:spPr>
        <p:txBody>
          <a:bodyPr spcFirstLastPara="1" wrap="square" lIns="91425" tIns="91425" rIns="91425" bIns="91425" anchor="t" anchorCtr="0">
            <a:normAutofit/>
          </a:bodyPr>
          <a:lstStyle/>
          <a:p>
            <a:pPr lvl="0">
              <a:buSzPts val="990"/>
            </a:pPr>
            <a:r>
              <a:rPr lang="en-CA" sz="2400" dirty="0"/>
              <a:t>Three requirements for practical slice monitoring</a:t>
            </a:r>
            <a:endParaRPr sz="2420" dirty="0"/>
          </a:p>
        </p:txBody>
      </p:sp>
      <p:grpSp>
        <p:nvGrpSpPr>
          <p:cNvPr id="20" name="Group 19">
            <a:extLst>
              <a:ext uri="{FF2B5EF4-FFF2-40B4-BE49-F238E27FC236}">
                <a16:creationId xmlns:a16="http://schemas.microsoft.com/office/drawing/2014/main" id="{530B3526-4C39-0B46-A5BE-9EF0478D4371}"/>
              </a:ext>
            </a:extLst>
          </p:cNvPr>
          <p:cNvGrpSpPr/>
          <p:nvPr/>
        </p:nvGrpSpPr>
        <p:grpSpPr>
          <a:xfrm>
            <a:off x="311700" y="1493189"/>
            <a:ext cx="2671839" cy="2299583"/>
            <a:chOff x="311700" y="1493189"/>
            <a:chExt cx="2671839" cy="2299583"/>
          </a:xfrm>
        </p:grpSpPr>
        <p:grpSp>
          <p:nvGrpSpPr>
            <p:cNvPr id="13" name="Group 12">
              <a:extLst>
                <a:ext uri="{FF2B5EF4-FFF2-40B4-BE49-F238E27FC236}">
                  <a16:creationId xmlns:a16="http://schemas.microsoft.com/office/drawing/2014/main" id="{F2EB3776-6CFC-3D84-E6C9-059FAEA1BA33}"/>
                </a:ext>
              </a:extLst>
            </p:cNvPr>
            <p:cNvGrpSpPr/>
            <p:nvPr/>
          </p:nvGrpSpPr>
          <p:grpSpPr>
            <a:xfrm>
              <a:off x="354639" y="1493189"/>
              <a:ext cx="2628900" cy="2299583"/>
              <a:chOff x="311700" y="1866900"/>
              <a:chExt cx="2628900" cy="2299583"/>
            </a:xfrm>
          </p:grpSpPr>
          <p:sp>
            <p:nvSpPr>
              <p:cNvPr id="430" name="Box430">
                <a:extLst>
                  <a:ext uri="{FF2B5EF4-FFF2-40B4-BE49-F238E27FC236}">
                    <a16:creationId xmlns:a16="http://schemas.microsoft.com/office/drawing/2014/main" id="{2B96DDA9-ACCA-BC66-B315-FACB3B7D9C78}"/>
                  </a:ext>
                </a:extLst>
              </p:cNvPr>
              <p:cNvSpPr/>
              <p:nvPr/>
            </p:nvSpPr>
            <p:spPr>
              <a:xfrm>
                <a:off x="311700" y="1866900"/>
                <a:ext cx="2628900" cy="2299583"/>
              </a:xfrm>
              <a:prstGeom prst="roundRect">
                <a:avLst>
                  <a:gd name="adj" fmla="val 3500"/>
                </a:avLst>
              </a:prstGeom>
              <a:solidFill>
                <a:srgbClr val="EEF5EA"/>
              </a:solidFill>
              <a:ln w="19050">
                <a:solidFill>
                  <a:srgbClr val="222222"/>
                </a:solidFill>
                <a:prstDash val="solid"/>
              </a:ln>
            </p:spPr>
            <p:txBody>
              <a:bodyPr/>
              <a:lstStyle/>
              <a:p>
                <a:r>
                  <a:rPr lang="en-US" sz="1600" b="1" dirty="0">
                    <a:solidFill>
                      <a:srgbClr val="4B7F36"/>
                    </a:solidFill>
                    <a:latin typeface="Arial" pitchFamily="34" charset="0"/>
                    <a:cs typeface="Arial" pitchFamily="34" charset="-120"/>
                  </a:rPr>
                  <a:t>End-to-end visibility</a:t>
                </a:r>
              </a:p>
              <a:p>
                <a:r>
                  <a:rPr lang="en-US" dirty="0"/>
                  <a:t>What is the slice experiencing end-to-end?</a:t>
                </a:r>
              </a:p>
            </p:txBody>
          </p:sp>
          <p:sp>
            <p:nvSpPr>
              <p:cNvPr id="3" name="Shape 6">
                <a:extLst>
                  <a:ext uri="{FF2B5EF4-FFF2-40B4-BE49-F238E27FC236}">
                    <a16:creationId xmlns:a16="http://schemas.microsoft.com/office/drawing/2014/main" id="{993ECF6B-9E9F-BC4B-CD33-C9977747D146}"/>
                  </a:ext>
                </a:extLst>
              </p:cNvPr>
              <p:cNvSpPr/>
              <p:nvPr/>
            </p:nvSpPr>
            <p:spPr>
              <a:xfrm>
                <a:off x="413300" y="2765622"/>
                <a:ext cx="2276856" cy="0"/>
              </a:xfrm>
              <a:prstGeom prst="line">
                <a:avLst/>
              </a:prstGeom>
              <a:noFill/>
              <a:ln w="12700">
                <a:solidFill>
                  <a:srgbClr val="BBBBBB"/>
                </a:solidFill>
                <a:prstDash val="solid"/>
              </a:ln>
            </p:spPr>
            <p:txBody>
              <a:bodyPr/>
              <a:lstStyle/>
              <a:p>
                <a:endParaRPr lang="en-US"/>
              </a:p>
            </p:txBody>
          </p:sp>
        </p:grpSp>
        <p:sp>
          <p:nvSpPr>
            <p:cNvPr id="7" name="TextBox 6">
              <a:extLst>
                <a:ext uri="{FF2B5EF4-FFF2-40B4-BE49-F238E27FC236}">
                  <a16:creationId xmlns:a16="http://schemas.microsoft.com/office/drawing/2014/main" id="{2CD9ED24-1103-9776-4C7F-1ED2720D91B4}"/>
                </a:ext>
              </a:extLst>
            </p:cNvPr>
            <p:cNvSpPr txBox="1"/>
            <p:nvPr/>
          </p:nvSpPr>
          <p:spPr>
            <a:xfrm>
              <a:off x="311700" y="2612365"/>
              <a:ext cx="2600409" cy="954107"/>
            </a:xfrm>
            <a:prstGeom prst="rect">
              <a:avLst/>
            </a:prstGeom>
            <a:noFill/>
          </p:spPr>
          <p:txBody>
            <a:bodyPr wrap="square">
              <a:spAutoFit/>
            </a:bodyPr>
            <a:lstStyle/>
            <a:p>
              <a:pPr marL="107950">
                <a:buClr>
                  <a:schemeClr val="bg2"/>
                </a:buClr>
              </a:pPr>
              <a:r>
                <a:rPr lang="en-CA" dirty="0"/>
                <a:t>Performance measurements are fragmented across heterogeneous network domains.</a:t>
              </a:r>
              <a:endParaRPr lang="en-CA" sz="1400" b="1" dirty="0">
                <a:solidFill>
                  <a:schemeClr val="tx1"/>
                </a:solidFill>
              </a:endParaRPr>
            </a:p>
          </p:txBody>
        </p:sp>
      </p:grpSp>
      <p:grpSp>
        <p:nvGrpSpPr>
          <p:cNvPr id="21" name="Group 20">
            <a:extLst>
              <a:ext uri="{FF2B5EF4-FFF2-40B4-BE49-F238E27FC236}">
                <a16:creationId xmlns:a16="http://schemas.microsoft.com/office/drawing/2014/main" id="{0D4C4FE7-7240-9603-D4F7-72394B2D373F}"/>
              </a:ext>
            </a:extLst>
          </p:cNvPr>
          <p:cNvGrpSpPr/>
          <p:nvPr/>
        </p:nvGrpSpPr>
        <p:grpSpPr>
          <a:xfrm>
            <a:off x="3188059" y="1505889"/>
            <a:ext cx="2583171" cy="2299583"/>
            <a:chOff x="3188059" y="1505889"/>
            <a:chExt cx="2583171" cy="2299583"/>
          </a:xfrm>
        </p:grpSpPr>
        <p:grpSp>
          <p:nvGrpSpPr>
            <p:cNvPr id="14" name="Group 13">
              <a:extLst>
                <a:ext uri="{FF2B5EF4-FFF2-40B4-BE49-F238E27FC236}">
                  <a16:creationId xmlns:a16="http://schemas.microsoft.com/office/drawing/2014/main" id="{0045F43C-B2FC-6D74-1F02-F4ADF358ABE7}"/>
                </a:ext>
              </a:extLst>
            </p:cNvPr>
            <p:cNvGrpSpPr/>
            <p:nvPr/>
          </p:nvGrpSpPr>
          <p:grpSpPr>
            <a:xfrm>
              <a:off x="3259489" y="1505889"/>
              <a:ext cx="2511741" cy="2299583"/>
              <a:chOff x="3216550" y="1879600"/>
              <a:chExt cx="2511741" cy="2299583"/>
            </a:xfrm>
          </p:grpSpPr>
          <p:sp>
            <p:nvSpPr>
              <p:cNvPr id="431" name="Box431">
                <a:extLst>
                  <a:ext uri="{FF2B5EF4-FFF2-40B4-BE49-F238E27FC236}">
                    <a16:creationId xmlns:a16="http://schemas.microsoft.com/office/drawing/2014/main" id="{6696D1B2-E3E4-1D65-BC93-8F887A7A72D9}"/>
                  </a:ext>
                </a:extLst>
              </p:cNvPr>
              <p:cNvSpPr/>
              <p:nvPr/>
            </p:nvSpPr>
            <p:spPr>
              <a:xfrm>
                <a:off x="3216550" y="1879600"/>
                <a:ext cx="2511741" cy="2299583"/>
              </a:xfrm>
              <a:prstGeom prst="roundRect">
                <a:avLst>
                  <a:gd name="adj" fmla="val 3500"/>
                </a:avLst>
              </a:prstGeom>
              <a:solidFill>
                <a:srgbClr val="FFF3D4"/>
              </a:solidFill>
              <a:ln w="19050">
                <a:solidFill>
                  <a:srgbClr val="222222"/>
                </a:solidFill>
                <a:prstDash val="solid"/>
              </a:ln>
            </p:spPr>
            <p:txBody>
              <a:bodyPr/>
              <a:lstStyle/>
              <a:p>
                <a:r>
                  <a:rPr lang="en-US" sz="1600" b="1" dirty="0">
                    <a:solidFill>
                      <a:srgbClr val="9A7410"/>
                    </a:solidFill>
                    <a:latin typeface="Arial" pitchFamily="34" charset="0"/>
                    <a:cs typeface="Arial" pitchFamily="34" charset="-120"/>
                  </a:rPr>
                  <a:t>Monitoring fidelity</a:t>
                </a:r>
              </a:p>
              <a:p>
                <a:r>
                  <a:rPr lang="en-CA" dirty="0"/>
                  <a:t>How closely should each slice be monitored?</a:t>
                </a:r>
              </a:p>
            </p:txBody>
          </p:sp>
          <p:sp>
            <p:nvSpPr>
              <p:cNvPr id="6" name="Shape 6">
                <a:extLst>
                  <a:ext uri="{FF2B5EF4-FFF2-40B4-BE49-F238E27FC236}">
                    <a16:creationId xmlns:a16="http://schemas.microsoft.com/office/drawing/2014/main" id="{602D5EC2-62E8-1C11-956B-AC16C4D795FD}"/>
                  </a:ext>
                </a:extLst>
              </p:cNvPr>
              <p:cNvSpPr/>
              <p:nvPr/>
            </p:nvSpPr>
            <p:spPr>
              <a:xfrm>
                <a:off x="3318150" y="2776782"/>
                <a:ext cx="2276856" cy="0"/>
              </a:xfrm>
              <a:prstGeom prst="line">
                <a:avLst/>
              </a:prstGeom>
              <a:noFill/>
              <a:ln w="12700">
                <a:solidFill>
                  <a:srgbClr val="BBBBBB"/>
                </a:solidFill>
                <a:prstDash val="solid"/>
              </a:ln>
            </p:spPr>
            <p:txBody>
              <a:bodyPr/>
              <a:lstStyle/>
              <a:p>
                <a:endParaRPr lang="en-US"/>
              </a:p>
            </p:txBody>
          </p:sp>
        </p:grpSp>
        <p:sp>
          <p:nvSpPr>
            <p:cNvPr id="10" name="TextBox 9">
              <a:extLst>
                <a:ext uri="{FF2B5EF4-FFF2-40B4-BE49-F238E27FC236}">
                  <a16:creationId xmlns:a16="http://schemas.microsoft.com/office/drawing/2014/main" id="{77179615-F82E-A4DA-C187-EC16E9589576}"/>
                </a:ext>
              </a:extLst>
            </p:cNvPr>
            <p:cNvSpPr txBox="1"/>
            <p:nvPr/>
          </p:nvSpPr>
          <p:spPr>
            <a:xfrm>
              <a:off x="3188059" y="2612364"/>
              <a:ext cx="2518861" cy="954107"/>
            </a:xfrm>
            <a:prstGeom prst="rect">
              <a:avLst/>
            </a:prstGeom>
            <a:noFill/>
          </p:spPr>
          <p:txBody>
            <a:bodyPr wrap="square">
              <a:spAutoFit/>
            </a:bodyPr>
            <a:lstStyle/>
            <a:p>
              <a:pPr marL="107950">
                <a:buClr>
                  <a:schemeClr val="bg2"/>
                </a:buClr>
              </a:pPr>
              <a:r>
                <a:rPr lang="en-CA" dirty="0"/>
                <a:t>Monitoring needs differ across slices and evolve with their SLAs and workloads.</a:t>
              </a:r>
              <a:endParaRPr lang="en-CA" sz="1400" b="1" dirty="0">
                <a:solidFill>
                  <a:schemeClr val="tx1"/>
                </a:solidFill>
              </a:endParaRPr>
            </a:p>
          </p:txBody>
        </p:sp>
      </p:grpSp>
      <p:grpSp>
        <p:nvGrpSpPr>
          <p:cNvPr id="22" name="Group 21">
            <a:extLst>
              <a:ext uri="{FF2B5EF4-FFF2-40B4-BE49-F238E27FC236}">
                <a16:creationId xmlns:a16="http://schemas.microsoft.com/office/drawing/2014/main" id="{F6879C1B-6DB4-3323-CC91-A945542C9FC2}"/>
              </a:ext>
            </a:extLst>
          </p:cNvPr>
          <p:cNvGrpSpPr/>
          <p:nvPr/>
        </p:nvGrpSpPr>
        <p:grpSpPr>
          <a:xfrm>
            <a:off x="6000734" y="1518589"/>
            <a:ext cx="2792505" cy="2299583"/>
            <a:chOff x="6000734" y="1518589"/>
            <a:chExt cx="2792505" cy="2299583"/>
          </a:xfrm>
        </p:grpSpPr>
        <p:grpSp>
          <p:nvGrpSpPr>
            <p:cNvPr id="15" name="Group 14">
              <a:extLst>
                <a:ext uri="{FF2B5EF4-FFF2-40B4-BE49-F238E27FC236}">
                  <a16:creationId xmlns:a16="http://schemas.microsoft.com/office/drawing/2014/main" id="{C3EC2C1E-986F-228C-A67E-7F2203696ADA}"/>
                </a:ext>
              </a:extLst>
            </p:cNvPr>
            <p:cNvGrpSpPr/>
            <p:nvPr/>
          </p:nvGrpSpPr>
          <p:grpSpPr>
            <a:xfrm>
              <a:off x="6021674" y="1518589"/>
              <a:ext cx="2771565" cy="2299583"/>
              <a:chOff x="5978735" y="1892300"/>
              <a:chExt cx="2771565" cy="2299583"/>
            </a:xfrm>
          </p:grpSpPr>
          <p:sp>
            <p:nvSpPr>
              <p:cNvPr id="432" name="Box432">
                <a:extLst>
                  <a:ext uri="{FF2B5EF4-FFF2-40B4-BE49-F238E27FC236}">
                    <a16:creationId xmlns:a16="http://schemas.microsoft.com/office/drawing/2014/main" id="{DEC1CD5D-07C7-0C25-944F-B5FE306A0498}"/>
                  </a:ext>
                </a:extLst>
              </p:cNvPr>
              <p:cNvSpPr/>
              <p:nvPr/>
            </p:nvSpPr>
            <p:spPr>
              <a:xfrm>
                <a:off x="5978735" y="1892300"/>
                <a:ext cx="2771565" cy="2299583"/>
              </a:xfrm>
              <a:prstGeom prst="roundRect">
                <a:avLst>
                  <a:gd name="adj" fmla="val 3500"/>
                </a:avLst>
              </a:prstGeom>
              <a:solidFill>
                <a:srgbClr val="EAF2FB"/>
              </a:solidFill>
              <a:ln w="19050">
                <a:solidFill>
                  <a:srgbClr val="222222"/>
                </a:solidFill>
                <a:prstDash val="solid"/>
              </a:ln>
            </p:spPr>
            <p:txBody>
              <a:bodyPr/>
              <a:lstStyle/>
              <a:p>
                <a:r>
                  <a:rPr lang="en-US" sz="1600" b="1" dirty="0">
                    <a:solidFill>
                      <a:srgbClr val="245B8C"/>
                    </a:solidFill>
                    <a:latin typeface="Arial" pitchFamily="34" charset="0"/>
                    <a:cs typeface="Arial" pitchFamily="34" charset="-120"/>
                  </a:rPr>
                  <a:t>Fine-grained attribution</a:t>
                </a:r>
              </a:p>
              <a:p>
                <a:r>
                  <a:rPr lang="en-CA" dirty="0"/>
                  <a:t>What caused a performance violation?</a:t>
                </a:r>
              </a:p>
            </p:txBody>
          </p:sp>
          <p:sp>
            <p:nvSpPr>
              <p:cNvPr id="9" name="Shape 6">
                <a:extLst>
                  <a:ext uri="{FF2B5EF4-FFF2-40B4-BE49-F238E27FC236}">
                    <a16:creationId xmlns:a16="http://schemas.microsoft.com/office/drawing/2014/main" id="{06D1956D-FE7C-E95A-159E-43D891311C33}"/>
                  </a:ext>
                </a:extLst>
              </p:cNvPr>
              <p:cNvSpPr/>
              <p:nvPr/>
            </p:nvSpPr>
            <p:spPr>
              <a:xfrm>
                <a:off x="6078081" y="2776782"/>
                <a:ext cx="2572870" cy="4896"/>
              </a:xfrm>
              <a:prstGeom prst="line">
                <a:avLst/>
              </a:prstGeom>
              <a:noFill/>
              <a:ln w="12700">
                <a:solidFill>
                  <a:srgbClr val="BBBBBB"/>
                </a:solidFill>
                <a:prstDash val="solid"/>
              </a:ln>
            </p:spPr>
            <p:txBody>
              <a:bodyPr/>
              <a:lstStyle/>
              <a:p>
                <a:endParaRPr lang="en-US"/>
              </a:p>
            </p:txBody>
          </p:sp>
        </p:grpSp>
        <p:sp>
          <p:nvSpPr>
            <p:cNvPr id="16" name="TextBox 15">
              <a:extLst>
                <a:ext uri="{FF2B5EF4-FFF2-40B4-BE49-F238E27FC236}">
                  <a16:creationId xmlns:a16="http://schemas.microsoft.com/office/drawing/2014/main" id="{708A8901-15CA-826E-4D61-0374236E10D9}"/>
                </a:ext>
              </a:extLst>
            </p:cNvPr>
            <p:cNvSpPr txBox="1"/>
            <p:nvPr/>
          </p:nvSpPr>
          <p:spPr>
            <a:xfrm>
              <a:off x="6000734" y="2613855"/>
              <a:ext cx="2646710" cy="954107"/>
            </a:xfrm>
            <a:prstGeom prst="rect">
              <a:avLst/>
            </a:prstGeom>
            <a:noFill/>
          </p:spPr>
          <p:txBody>
            <a:bodyPr wrap="square">
              <a:spAutoFit/>
            </a:bodyPr>
            <a:lstStyle/>
            <a:p>
              <a:pPr marL="107950">
                <a:buClr>
                  <a:schemeClr val="bg2"/>
                </a:buClr>
              </a:pPr>
              <a:r>
                <a:rPr lang="en-CA" dirty="0"/>
                <a:t>Transient SLA-relevant events are difficult to detect and attribute in shared resources.</a:t>
              </a:r>
            </a:p>
          </p:txBody>
        </p:sp>
      </p:grpSp>
      <p:sp>
        <p:nvSpPr>
          <p:cNvPr id="19" name="takeaway">
            <a:extLst>
              <a:ext uri="{FF2B5EF4-FFF2-40B4-BE49-F238E27FC236}">
                <a16:creationId xmlns:a16="http://schemas.microsoft.com/office/drawing/2014/main" id="{283F9560-4F98-D1DD-488E-5AFCA991A296}"/>
              </a:ext>
            </a:extLst>
          </p:cNvPr>
          <p:cNvSpPr/>
          <p:nvPr/>
        </p:nvSpPr>
        <p:spPr>
          <a:xfrm>
            <a:off x="450110" y="2464044"/>
            <a:ext cx="8197334" cy="1672420"/>
          </a:xfrm>
          <a:prstGeom prst="roundRect">
            <a:avLst>
              <a:gd name="adj" fmla="val 9561"/>
            </a:avLst>
          </a:prstGeom>
          <a:solidFill>
            <a:srgbClr val="FFFFFF"/>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50800" rIns="203200" bIns="50800" rtlCol="0" anchor="ctr" anchorCtr="0">
            <a:noAutofit/>
          </a:bodyPr>
          <a:lstStyle/>
          <a:p>
            <a:pPr algn="ctr"/>
            <a:r>
              <a:rPr lang="en-US" sz="1600" b="1" dirty="0">
                <a:solidFill>
                  <a:srgbClr val="212121"/>
                </a:solidFill>
              </a:rPr>
              <a:t>This Dissertation</a:t>
            </a:r>
          </a:p>
          <a:p>
            <a:pPr algn="ctr"/>
            <a:br>
              <a:rPr lang="en-US" sz="1600" dirty="0">
                <a:solidFill>
                  <a:srgbClr val="212121"/>
                </a:solidFill>
              </a:rPr>
            </a:br>
            <a:r>
              <a:rPr lang="en-US" sz="1600" dirty="0">
                <a:solidFill>
                  <a:srgbClr val="212121"/>
                </a:solidFill>
              </a:rPr>
              <a:t>This dissertation addresses slice monitoring through three complementary dimensions: </a:t>
            </a:r>
            <a:br>
              <a:rPr lang="en-US" sz="1600" dirty="0">
                <a:solidFill>
                  <a:srgbClr val="212121"/>
                </a:solidFill>
              </a:rPr>
            </a:br>
            <a:r>
              <a:rPr lang="en-US" sz="1600" b="1" dirty="0">
                <a:solidFill>
                  <a:srgbClr val="212121"/>
                </a:solidFill>
              </a:rPr>
              <a:t>architectural abstraction, SLA-aware telemetry control, </a:t>
            </a:r>
            <a:r>
              <a:rPr lang="en-US" sz="1600" dirty="0">
                <a:solidFill>
                  <a:srgbClr val="212121"/>
                </a:solidFill>
              </a:rPr>
              <a:t>and</a:t>
            </a:r>
            <a:r>
              <a:rPr lang="en-US" sz="1600" b="1" dirty="0">
                <a:solidFill>
                  <a:srgbClr val="212121"/>
                </a:solidFill>
              </a:rPr>
              <a:t> fine-grained user-plane visibility</a:t>
            </a:r>
            <a:r>
              <a:rPr lang="en-US" sz="1600" dirty="0">
                <a:solidFill>
                  <a:srgbClr val="212121"/>
                </a:solidFill>
              </a:rPr>
              <a:t>.</a:t>
            </a:r>
          </a:p>
        </p:txBody>
      </p:sp>
    </p:spTree>
    <p:extLst>
      <p:ext uri="{BB962C8B-B14F-4D97-AF65-F5344CB8AC3E}">
        <p14:creationId xmlns:p14="http://schemas.microsoft.com/office/powerpoint/2010/main" val="233437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45B5D-DEC9-FAC9-FEFA-870763BDACA0}"/>
            </a:ext>
          </a:extLst>
        </p:cNvPr>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BDB14474-32E3-4827-1D93-02988AE1CBE4}"/>
              </a:ext>
            </a:extLst>
          </p:cNvPr>
          <p:cNvCxnSpPr>
            <a:cxnSpLocks/>
          </p:cNvCxnSpPr>
          <p:nvPr/>
        </p:nvCxnSpPr>
        <p:spPr>
          <a:xfrm>
            <a:off x="6400352" y="1767197"/>
            <a:ext cx="33808" cy="2272895"/>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grpSp>
        <p:nvGrpSpPr>
          <p:cNvPr id="82" name="Group 81">
            <a:extLst>
              <a:ext uri="{FF2B5EF4-FFF2-40B4-BE49-F238E27FC236}">
                <a16:creationId xmlns:a16="http://schemas.microsoft.com/office/drawing/2014/main" id="{38801A22-4DF6-42AC-7D2A-1B3D2D7F7923}"/>
              </a:ext>
            </a:extLst>
          </p:cNvPr>
          <p:cNvGrpSpPr/>
          <p:nvPr/>
        </p:nvGrpSpPr>
        <p:grpSpPr>
          <a:xfrm>
            <a:off x="221315" y="2179904"/>
            <a:ext cx="8509253" cy="1241554"/>
            <a:chOff x="221315" y="2179904"/>
            <a:chExt cx="8509253" cy="1241554"/>
          </a:xfrm>
        </p:grpSpPr>
        <p:sp>
          <p:nvSpPr>
            <p:cNvPr id="6" name="Rounded Rectangle 5">
              <a:extLst>
                <a:ext uri="{FF2B5EF4-FFF2-40B4-BE49-F238E27FC236}">
                  <a16:creationId xmlns:a16="http://schemas.microsoft.com/office/drawing/2014/main" id="{290307A1-F2D7-C857-B9A7-8FAB7E9C010B}"/>
                </a:ext>
              </a:extLst>
            </p:cNvPr>
            <p:cNvSpPr/>
            <p:nvPr/>
          </p:nvSpPr>
          <p:spPr>
            <a:xfrm>
              <a:off x="221315" y="2179904"/>
              <a:ext cx="8509253" cy="1241554"/>
            </a:xfrm>
            <a:prstGeom prst="round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9" name="TextBox 28">
              <a:extLst>
                <a:ext uri="{FF2B5EF4-FFF2-40B4-BE49-F238E27FC236}">
                  <a16:creationId xmlns:a16="http://schemas.microsoft.com/office/drawing/2014/main" id="{7001B6F1-A384-DF3A-9E76-3BFB21690D6E}"/>
                </a:ext>
              </a:extLst>
            </p:cNvPr>
            <p:cNvSpPr txBox="1"/>
            <p:nvPr/>
          </p:nvSpPr>
          <p:spPr>
            <a:xfrm>
              <a:off x="2325991" y="2199220"/>
              <a:ext cx="5065659" cy="307777"/>
            </a:xfrm>
            <a:prstGeom prst="rect">
              <a:avLst/>
            </a:prstGeom>
            <a:noFill/>
          </p:spPr>
          <p:txBody>
            <a:bodyPr wrap="square" rtlCol="0">
              <a:spAutoFit/>
            </a:bodyPr>
            <a:lstStyle/>
            <a:p>
              <a:r>
                <a:rPr lang="en-CA" dirty="0">
                  <a:solidFill>
                    <a:schemeClr val="tx1"/>
                  </a:solidFill>
                </a:rPr>
                <a:t>The Monitoring Stack (The “How”) – This Dissertation</a:t>
              </a:r>
            </a:p>
          </p:txBody>
        </p:sp>
      </p:grpSp>
      <p:sp>
        <p:nvSpPr>
          <p:cNvPr id="2" name="Rounded Rectangle 1">
            <a:extLst>
              <a:ext uri="{FF2B5EF4-FFF2-40B4-BE49-F238E27FC236}">
                <a16:creationId xmlns:a16="http://schemas.microsoft.com/office/drawing/2014/main" id="{BB441FBC-8B92-186C-AB11-8E569E398263}"/>
              </a:ext>
            </a:extLst>
          </p:cNvPr>
          <p:cNvSpPr/>
          <p:nvPr/>
        </p:nvSpPr>
        <p:spPr>
          <a:xfrm>
            <a:off x="2325991" y="1196834"/>
            <a:ext cx="4242150" cy="570363"/>
          </a:xfrm>
          <a:prstGeom prst="roundRect">
            <a:avLst/>
          </a:prstGeom>
          <a:solidFill>
            <a:schemeClr val="tx2"/>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CA" dirty="0">
                <a:solidFill>
                  <a:schemeClr val="tx1"/>
                </a:solidFill>
              </a:rPr>
              <a:t>Closed-loop Network Automation (The “Why”)</a:t>
            </a:r>
            <a:br>
              <a:rPr lang="en-CA" dirty="0">
                <a:solidFill>
                  <a:schemeClr val="tx1"/>
                </a:solidFill>
              </a:rPr>
            </a:br>
            <a:r>
              <a:rPr lang="en-CA" sz="1200" dirty="0">
                <a:solidFill>
                  <a:schemeClr val="tx1"/>
                </a:solidFill>
              </a:rPr>
              <a:t>Analyze, Plan, Execute</a:t>
            </a:r>
            <a:endParaRPr lang="en-CA" dirty="0">
              <a:solidFill>
                <a:schemeClr val="tx1"/>
              </a:solidFill>
            </a:endParaRPr>
          </a:p>
        </p:txBody>
      </p:sp>
      <p:sp>
        <p:nvSpPr>
          <p:cNvPr id="35" name="Rounded Rectangle 34">
            <a:extLst>
              <a:ext uri="{FF2B5EF4-FFF2-40B4-BE49-F238E27FC236}">
                <a16:creationId xmlns:a16="http://schemas.microsoft.com/office/drawing/2014/main" id="{22D2D5D6-22FC-F75B-D631-C7657205867D}"/>
              </a:ext>
            </a:extLst>
          </p:cNvPr>
          <p:cNvSpPr/>
          <p:nvPr/>
        </p:nvSpPr>
        <p:spPr>
          <a:xfrm>
            <a:off x="413432" y="2571735"/>
            <a:ext cx="2580797" cy="689595"/>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CA" b="1" dirty="0"/>
              <a:t>Monarch</a:t>
            </a:r>
            <a:r>
              <a:rPr lang="en-CA" dirty="0"/>
              <a:t> </a:t>
            </a:r>
            <a:br>
              <a:rPr lang="en-CA" dirty="0"/>
            </a:br>
            <a:r>
              <a:rPr lang="en-CA" dirty="0"/>
              <a:t>(Slice Monitoring Abstraction)</a:t>
            </a:r>
            <a:br>
              <a:rPr lang="en-CA" dirty="0"/>
            </a:br>
            <a:r>
              <a:rPr lang="en-CA" sz="1100" dirty="0">
                <a:solidFill>
                  <a:schemeClr val="tx1">
                    <a:lumMod val="50000"/>
                    <a:lumOff val="50000"/>
                  </a:schemeClr>
                </a:solidFill>
              </a:rPr>
              <a:t>[NOMS’23, TNSM’25]</a:t>
            </a:r>
            <a:endParaRPr lang="en-CA" dirty="0">
              <a:solidFill>
                <a:schemeClr val="tx1">
                  <a:lumMod val="50000"/>
                  <a:lumOff val="50000"/>
                </a:schemeClr>
              </a:solidFill>
            </a:endParaRPr>
          </a:p>
        </p:txBody>
      </p:sp>
      <p:sp>
        <p:nvSpPr>
          <p:cNvPr id="36" name="Rounded Rectangle 35">
            <a:extLst>
              <a:ext uri="{FF2B5EF4-FFF2-40B4-BE49-F238E27FC236}">
                <a16:creationId xmlns:a16="http://schemas.microsoft.com/office/drawing/2014/main" id="{88163E2D-D83B-D50F-E97E-D73E22E4BA83}"/>
              </a:ext>
            </a:extLst>
          </p:cNvPr>
          <p:cNvSpPr/>
          <p:nvPr/>
        </p:nvSpPr>
        <p:spPr>
          <a:xfrm>
            <a:off x="3111984" y="2565145"/>
            <a:ext cx="2755287" cy="696185"/>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CA" b="1" dirty="0" err="1"/>
              <a:t>SliceScope</a:t>
            </a:r>
            <a:r>
              <a:rPr lang="en-CA" dirty="0"/>
              <a:t> </a:t>
            </a:r>
            <a:br>
              <a:rPr lang="en-CA" dirty="0"/>
            </a:br>
            <a:r>
              <a:rPr lang="en-CA" dirty="0"/>
              <a:t>(SLA-aware Telemetry Control)</a:t>
            </a:r>
            <a:br>
              <a:rPr lang="en-CA" dirty="0"/>
            </a:br>
            <a:r>
              <a:rPr lang="en-CA" sz="1100" dirty="0">
                <a:solidFill>
                  <a:schemeClr val="tx1">
                    <a:lumMod val="50000"/>
                    <a:lumOff val="50000"/>
                  </a:schemeClr>
                </a:solidFill>
              </a:rPr>
              <a:t>[SIGMETRICS’26]</a:t>
            </a:r>
            <a:endParaRPr lang="en-CA" dirty="0">
              <a:solidFill>
                <a:schemeClr val="tx1">
                  <a:lumMod val="50000"/>
                  <a:lumOff val="50000"/>
                </a:schemeClr>
              </a:solidFill>
            </a:endParaRPr>
          </a:p>
        </p:txBody>
      </p:sp>
      <p:cxnSp>
        <p:nvCxnSpPr>
          <p:cNvPr id="30" name="Straight Connector 29">
            <a:extLst>
              <a:ext uri="{FF2B5EF4-FFF2-40B4-BE49-F238E27FC236}">
                <a16:creationId xmlns:a16="http://schemas.microsoft.com/office/drawing/2014/main" id="{6EAC9BF2-FBFB-9938-24A4-D61AF1B65C89}"/>
              </a:ext>
            </a:extLst>
          </p:cNvPr>
          <p:cNvCxnSpPr>
            <a:cxnSpLocks/>
          </p:cNvCxnSpPr>
          <p:nvPr/>
        </p:nvCxnSpPr>
        <p:spPr>
          <a:xfrm flipV="1">
            <a:off x="2518913" y="1767197"/>
            <a:ext cx="0" cy="412707"/>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AFBDE0A9-1830-C111-9238-DC89148DE2B6}"/>
              </a:ext>
            </a:extLst>
          </p:cNvPr>
          <p:cNvCxnSpPr>
            <a:cxnSpLocks/>
          </p:cNvCxnSpPr>
          <p:nvPr/>
        </p:nvCxnSpPr>
        <p:spPr>
          <a:xfrm flipV="1">
            <a:off x="2518913" y="3421458"/>
            <a:ext cx="0" cy="474430"/>
          </a:xfrm>
          <a:prstGeom prst="line">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166501A2-B2E1-F179-846E-93F3A94262BC}"/>
              </a:ext>
            </a:extLst>
          </p:cNvPr>
          <p:cNvSpPr txBox="1"/>
          <p:nvPr/>
        </p:nvSpPr>
        <p:spPr>
          <a:xfrm>
            <a:off x="2575016" y="3408234"/>
            <a:ext cx="2831224" cy="307777"/>
          </a:xfrm>
          <a:prstGeom prst="rect">
            <a:avLst/>
          </a:prstGeom>
          <a:noFill/>
        </p:spPr>
        <p:txBody>
          <a:bodyPr wrap="square" rtlCol="0">
            <a:spAutoFit/>
          </a:bodyPr>
          <a:lstStyle/>
          <a:p>
            <a:r>
              <a:rPr lang="en-CA" dirty="0">
                <a:solidFill>
                  <a:schemeClr val="tx1"/>
                </a:solidFill>
              </a:rPr>
              <a:t>Observations</a:t>
            </a:r>
          </a:p>
        </p:txBody>
      </p:sp>
      <p:sp>
        <p:nvSpPr>
          <p:cNvPr id="50" name="TextBox 49">
            <a:extLst>
              <a:ext uri="{FF2B5EF4-FFF2-40B4-BE49-F238E27FC236}">
                <a16:creationId xmlns:a16="http://schemas.microsoft.com/office/drawing/2014/main" id="{89BA0142-8F4C-A8AE-7E18-5AF401745FB1}"/>
              </a:ext>
            </a:extLst>
          </p:cNvPr>
          <p:cNvSpPr txBox="1"/>
          <p:nvPr/>
        </p:nvSpPr>
        <p:spPr>
          <a:xfrm>
            <a:off x="2505040" y="1828436"/>
            <a:ext cx="1757212" cy="307777"/>
          </a:xfrm>
          <a:prstGeom prst="rect">
            <a:avLst/>
          </a:prstGeom>
          <a:noFill/>
        </p:spPr>
        <p:txBody>
          <a:bodyPr wrap="square" rtlCol="0">
            <a:spAutoFit/>
          </a:bodyPr>
          <a:lstStyle/>
          <a:p>
            <a:r>
              <a:rPr lang="en-CA" dirty="0">
                <a:solidFill>
                  <a:schemeClr val="tx1"/>
                </a:solidFill>
              </a:rPr>
              <a:t>Slice KPIs, Alerts</a:t>
            </a:r>
          </a:p>
        </p:txBody>
      </p:sp>
      <p:sp>
        <p:nvSpPr>
          <p:cNvPr id="51" name="TextBox 50">
            <a:extLst>
              <a:ext uri="{FF2B5EF4-FFF2-40B4-BE49-F238E27FC236}">
                <a16:creationId xmlns:a16="http://schemas.microsoft.com/office/drawing/2014/main" id="{9DA8E844-EE75-9C02-721E-AF8051C32064}"/>
              </a:ext>
            </a:extLst>
          </p:cNvPr>
          <p:cNvSpPr txBox="1"/>
          <p:nvPr/>
        </p:nvSpPr>
        <p:spPr>
          <a:xfrm>
            <a:off x="6422758" y="1828072"/>
            <a:ext cx="856325" cy="307777"/>
          </a:xfrm>
          <a:prstGeom prst="rect">
            <a:avLst/>
          </a:prstGeom>
          <a:noFill/>
        </p:spPr>
        <p:txBody>
          <a:bodyPr wrap="square" rtlCol="0">
            <a:spAutoFit/>
          </a:bodyPr>
          <a:lstStyle/>
          <a:p>
            <a:r>
              <a:rPr lang="en-CA" dirty="0">
                <a:solidFill>
                  <a:schemeClr val="tx1"/>
                </a:solidFill>
              </a:rPr>
              <a:t>Actions</a:t>
            </a:r>
          </a:p>
        </p:txBody>
      </p:sp>
      <p:sp>
        <p:nvSpPr>
          <p:cNvPr id="76" name="Title 2">
            <a:extLst>
              <a:ext uri="{FF2B5EF4-FFF2-40B4-BE49-F238E27FC236}">
                <a16:creationId xmlns:a16="http://schemas.microsoft.com/office/drawing/2014/main" id="{6B01DC2E-E2D4-D9F6-7960-55D3FA203B84}"/>
              </a:ext>
            </a:extLst>
          </p:cNvPr>
          <p:cNvSpPr>
            <a:spLocks noGrp="1"/>
          </p:cNvSpPr>
          <p:nvPr>
            <p:ph type="title"/>
          </p:nvPr>
        </p:nvSpPr>
        <p:spPr>
          <a:xfrm>
            <a:off x="311700" y="445025"/>
            <a:ext cx="8520600" cy="572700"/>
          </a:xfrm>
        </p:spPr>
        <p:txBody>
          <a:bodyPr>
            <a:normAutofit fontScale="90000"/>
          </a:bodyPr>
          <a:lstStyle/>
          <a:p>
            <a:r>
              <a:rPr lang="en-CA" dirty="0"/>
              <a:t>This dissertation</a:t>
            </a:r>
          </a:p>
        </p:txBody>
      </p:sp>
      <p:grpSp>
        <p:nvGrpSpPr>
          <p:cNvPr id="81" name="Group 80">
            <a:extLst>
              <a:ext uri="{FF2B5EF4-FFF2-40B4-BE49-F238E27FC236}">
                <a16:creationId xmlns:a16="http://schemas.microsoft.com/office/drawing/2014/main" id="{7DE17BD4-0279-155E-4FFD-A1000C81EB2C}"/>
              </a:ext>
            </a:extLst>
          </p:cNvPr>
          <p:cNvGrpSpPr/>
          <p:nvPr/>
        </p:nvGrpSpPr>
        <p:grpSpPr>
          <a:xfrm>
            <a:off x="1064245" y="3759387"/>
            <a:ext cx="6941654" cy="1193347"/>
            <a:chOff x="1064245" y="3759387"/>
            <a:chExt cx="6941654" cy="1193347"/>
          </a:xfrm>
        </p:grpSpPr>
        <p:sp>
          <p:nvSpPr>
            <p:cNvPr id="48" name="Cloud 47">
              <a:extLst>
                <a:ext uri="{FF2B5EF4-FFF2-40B4-BE49-F238E27FC236}">
                  <a16:creationId xmlns:a16="http://schemas.microsoft.com/office/drawing/2014/main" id="{9976D316-FD53-35BE-0A7D-851C37DBA696}"/>
                </a:ext>
              </a:extLst>
            </p:cNvPr>
            <p:cNvSpPr/>
            <p:nvPr/>
          </p:nvSpPr>
          <p:spPr>
            <a:xfrm>
              <a:off x="1984188" y="3759387"/>
              <a:ext cx="1479663" cy="1134986"/>
            </a:xfrm>
            <a:prstGeom prst="cloud">
              <a:avLst/>
            </a:prstGeom>
            <a:ln>
              <a:solidFill>
                <a:schemeClr val="bg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2" name="Cloud 51">
              <a:extLst>
                <a:ext uri="{FF2B5EF4-FFF2-40B4-BE49-F238E27FC236}">
                  <a16:creationId xmlns:a16="http://schemas.microsoft.com/office/drawing/2014/main" id="{9FF80FC4-2DFC-CA53-4B8E-E6392644E6E4}"/>
                </a:ext>
              </a:extLst>
            </p:cNvPr>
            <p:cNvSpPr/>
            <p:nvPr/>
          </p:nvSpPr>
          <p:spPr>
            <a:xfrm>
              <a:off x="6526236" y="3817748"/>
              <a:ext cx="1479663" cy="1134986"/>
            </a:xfrm>
            <a:prstGeom prst="cloud">
              <a:avLst/>
            </a:prstGeom>
            <a:ln>
              <a:solidFill>
                <a:schemeClr val="bg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3" name="Cloud 52">
              <a:extLst>
                <a:ext uri="{FF2B5EF4-FFF2-40B4-BE49-F238E27FC236}">
                  <a16:creationId xmlns:a16="http://schemas.microsoft.com/office/drawing/2014/main" id="{7624BEED-DB48-72DA-4F16-D1B865E5D5E5}"/>
                </a:ext>
              </a:extLst>
            </p:cNvPr>
            <p:cNvSpPr/>
            <p:nvPr/>
          </p:nvSpPr>
          <p:spPr>
            <a:xfrm>
              <a:off x="4255212" y="3759387"/>
              <a:ext cx="1479663" cy="1134986"/>
            </a:xfrm>
            <a:prstGeom prst="cloud">
              <a:avLst/>
            </a:prstGeom>
            <a:ln>
              <a:solidFill>
                <a:schemeClr val="bg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pic>
          <p:nvPicPr>
            <p:cNvPr id="55" name="Graphic 54">
              <a:extLst>
                <a:ext uri="{FF2B5EF4-FFF2-40B4-BE49-F238E27FC236}">
                  <a16:creationId xmlns:a16="http://schemas.microsoft.com/office/drawing/2014/main" id="{CC56FFD1-B773-8BF0-4D01-8D6D0720B34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722035" y="4606485"/>
              <a:ext cx="298175" cy="298175"/>
            </a:xfrm>
            <a:prstGeom prst="rect">
              <a:avLst/>
            </a:prstGeom>
          </p:spPr>
        </p:pic>
        <p:pic>
          <p:nvPicPr>
            <p:cNvPr id="56" name="Picture 55">
              <a:extLst>
                <a:ext uri="{FF2B5EF4-FFF2-40B4-BE49-F238E27FC236}">
                  <a16:creationId xmlns:a16="http://schemas.microsoft.com/office/drawing/2014/main" id="{77CB4D5F-7470-D80A-62D1-B913278E11F2}"/>
                </a:ext>
              </a:extLst>
            </p:cNvPr>
            <p:cNvPicPr>
              <a:picLocks noChangeAspect="1"/>
            </p:cNvPicPr>
            <p:nvPr/>
          </p:nvPicPr>
          <p:blipFill>
            <a:blip r:embed="rId4"/>
            <a:stretch>
              <a:fillRect/>
            </a:stretch>
          </p:blipFill>
          <p:spPr>
            <a:xfrm>
              <a:off x="1064245" y="4040092"/>
              <a:ext cx="414586" cy="414586"/>
            </a:xfrm>
            <a:prstGeom prst="rect">
              <a:avLst/>
            </a:prstGeom>
          </p:spPr>
        </p:pic>
        <p:sp>
          <p:nvSpPr>
            <p:cNvPr id="57" name="Rectangle 56">
              <a:extLst>
                <a:ext uri="{FF2B5EF4-FFF2-40B4-BE49-F238E27FC236}">
                  <a16:creationId xmlns:a16="http://schemas.microsoft.com/office/drawing/2014/main" id="{D5190C0D-E157-AE5E-2576-D903FC0BA741}"/>
                </a:ext>
              </a:extLst>
            </p:cNvPr>
            <p:cNvSpPr/>
            <p:nvPr/>
          </p:nvSpPr>
          <p:spPr>
            <a:xfrm>
              <a:off x="1423295" y="4067479"/>
              <a:ext cx="5838117" cy="96713"/>
            </a:xfrm>
            <a:prstGeom prst="rect">
              <a:avLst/>
            </a:prstGeom>
            <a:solidFill>
              <a:srgbClr val="E1EBF6"/>
            </a:solidFill>
            <a:ln>
              <a:solidFill>
                <a:schemeClr val="accent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CA"/>
            </a:p>
          </p:txBody>
        </p:sp>
        <p:sp>
          <p:nvSpPr>
            <p:cNvPr id="58" name="Rectangle 57">
              <a:extLst>
                <a:ext uri="{FF2B5EF4-FFF2-40B4-BE49-F238E27FC236}">
                  <a16:creationId xmlns:a16="http://schemas.microsoft.com/office/drawing/2014/main" id="{C9456153-58CC-2C3A-F5CB-891C505ACA53}"/>
                </a:ext>
              </a:extLst>
            </p:cNvPr>
            <p:cNvSpPr/>
            <p:nvPr/>
          </p:nvSpPr>
          <p:spPr>
            <a:xfrm>
              <a:off x="6610588" y="4032315"/>
              <a:ext cx="448047" cy="25152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CA" dirty="0"/>
                <a:t>NF</a:t>
              </a:r>
            </a:p>
          </p:txBody>
        </p:sp>
        <p:pic>
          <p:nvPicPr>
            <p:cNvPr id="59" name="Picture 58">
              <a:extLst>
                <a:ext uri="{FF2B5EF4-FFF2-40B4-BE49-F238E27FC236}">
                  <a16:creationId xmlns:a16="http://schemas.microsoft.com/office/drawing/2014/main" id="{09252D1D-36B3-65C5-AE8D-9940C43B479D}"/>
                </a:ext>
              </a:extLst>
            </p:cNvPr>
            <p:cNvPicPr>
              <a:picLocks noChangeAspect="1"/>
            </p:cNvPicPr>
            <p:nvPr/>
          </p:nvPicPr>
          <p:blipFill>
            <a:blip r:embed="rId5"/>
            <a:stretch>
              <a:fillRect/>
            </a:stretch>
          </p:blipFill>
          <p:spPr>
            <a:xfrm>
              <a:off x="7249200" y="3992500"/>
              <a:ext cx="288674" cy="288674"/>
            </a:xfrm>
            <a:prstGeom prst="rect">
              <a:avLst/>
            </a:prstGeom>
          </p:spPr>
        </p:pic>
        <p:pic>
          <p:nvPicPr>
            <p:cNvPr id="60" name="Picture 59">
              <a:extLst>
                <a:ext uri="{FF2B5EF4-FFF2-40B4-BE49-F238E27FC236}">
                  <a16:creationId xmlns:a16="http://schemas.microsoft.com/office/drawing/2014/main" id="{05139559-7936-8BD9-B6B8-37BB769D874B}"/>
                </a:ext>
              </a:extLst>
            </p:cNvPr>
            <p:cNvPicPr>
              <a:picLocks noChangeAspect="1"/>
            </p:cNvPicPr>
            <p:nvPr/>
          </p:nvPicPr>
          <p:blipFill>
            <a:blip r:embed="rId5"/>
            <a:stretch>
              <a:fillRect/>
            </a:stretch>
          </p:blipFill>
          <p:spPr>
            <a:xfrm>
              <a:off x="7331788" y="4326880"/>
              <a:ext cx="288674" cy="288674"/>
            </a:xfrm>
            <a:prstGeom prst="rect">
              <a:avLst/>
            </a:prstGeom>
          </p:spPr>
        </p:pic>
        <p:pic>
          <p:nvPicPr>
            <p:cNvPr id="61" name="Graphic 60">
              <a:extLst>
                <a:ext uri="{FF2B5EF4-FFF2-40B4-BE49-F238E27FC236}">
                  <a16:creationId xmlns:a16="http://schemas.microsoft.com/office/drawing/2014/main" id="{6E1037CA-8E52-0618-B5E4-B39206AA0C4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835017" y="4429861"/>
              <a:ext cx="298175" cy="298175"/>
            </a:xfrm>
            <a:prstGeom prst="rect">
              <a:avLst/>
            </a:prstGeom>
          </p:spPr>
        </p:pic>
        <p:pic>
          <p:nvPicPr>
            <p:cNvPr id="62" name="Graphic 61">
              <a:extLst>
                <a:ext uri="{FF2B5EF4-FFF2-40B4-BE49-F238E27FC236}">
                  <a16:creationId xmlns:a16="http://schemas.microsoft.com/office/drawing/2014/main" id="{D3BE8DA7-47E2-7842-F4F4-0B4FD02E668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240739" y="3980728"/>
              <a:ext cx="298175" cy="298175"/>
            </a:xfrm>
            <a:prstGeom prst="rect">
              <a:avLst/>
            </a:prstGeom>
          </p:spPr>
        </p:pic>
        <p:sp>
          <p:nvSpPr>
            <p:cNvPr id="64" name="Freeform 63">
              <a:extLst>
                <a:ext uri="{FF2B5EF4-FFF2-40B4-BE49-F238E27FC236}">
                  <a16:creationId xmlns:a16="http://schemas.microsoft.com/office/drawing/2014/main" id="{7AEFA7D1-12CC-9739-2687-752EEF56164D}"/>
                </a:ext>
              </a:extLst>
            </p:cNvPr>
            <p:cNvSpPr/>
            <p:nvPr/>
          </p:nvSpPr>
          <p:spPr>
            <a:xfrm>
              <a:off x="1423295" y="4246742"/>
              <a:ext cx="5908493" cy="368063"/>
            </a:xfrm>
            <a:custGeom>
              <a:avLst/>
              <a:gdLst>
                <a:gd name="connsiteX0" fmla="*/ 0 w 6199362"/>
                <a:gd name="connsiteY0" fmla="*/ 0 h 370755"/>
                <a:gd name="connsiteX1" fmla="*/ 1328661 w 6199362"/>
                <a:gd name="connsiteY1" fmla="*/ 0 h 370755"/>
                <a:gd name="connsiteX2" fmla="*/ 1328661 w 6199362"/>
                <a:gd name="connsiteY2" fmla="*/ 6857 h 370755"/>
                <a:gd name="connsiteX3" fmla="*/ 1331278 w 6199362"/>
                <a:gd name="connsiteY3" fmla="*/ 4667 h 370755"/>
                <a:gd name="connsiteX4" fmla="*/ 1533518 w 6199362"/>
                <a:gd name="connsiteY4" fmla="*/ 246253 h 370755"/>
                <a:gd name="connsiteX5" fmla="*/ 2177948 w 6199362"/>
                <a:gd name="connsiteY5" fmla="*/ 246253 h 370755"/>
                <a:gd name="connsiteX6" fmla="*/ 2397947 w 6199362"/>
                <a:gd name="connsiteY6" fmla="*/ 23322 h 370755"/>
                <a:gd name="connsiteX7" fmla="*/ 2402249 w 6199362"/>
                <a:gd name="connsiteY7" fmla="*/ 27568 h 370755"/>
                <a:gd name="connsiteX8" fmla="*/ 2402249 w 6199362"/>
                <a:gd name="connsiteY8" fmla="*/ 20538 h 370755"/>
                <a:gd name="connsiteX9" fmla="*/ 3318431 w 6199362"/>
                <a:gd name="connsiteY9" fmla="*/ 20538 h 370755"/>
                <a:gd name="connsiteX10" fmla="*/ 3318431 w 6199362"/>
                <a:gd name="connsiteY10" fmla="*/ 24594 h 370755"/>
                <a:gd name="connsiteX11" fmla="*/ 3507498 w 6199362"/>
                <a:gd name="connsiteY11" fmla="*/ 277156 h 370755"/>
                <a:gd name="connsiteX12" fmla="*/ 4182610 w 6199362"/>
                <a:gd name="connsiteY12" fmla="*/ 277156 h 370755"/>
                <a:gd name="connsiteX13" fmla="*/ 4416044 w 6199362"/>
                <a:gd name="connsiteY13" fmla="*/ 40610 h 370755"/>
                <a:gd name="connsiteX14" fmla="*/ 4431690 w 6199362"/>
                <a:gd name="connsiteY14" fmla="*/ 56050 h 370755"/>
                <a:gd name="connsiteX15" fmla="*/ 4431690 w 6199362"/>
                <a:gd name="connsiteY15" fmla="*/ 41187 h 370755"/>
                <a:gd name="connsiteX16" fmla="*/ 5342955 w 6199362"/>
                <a:gd name="connsiteY16" fmla="*/ 41187 h 370755"/>
                <a:gd name="connsiteX17" fmla="*/ 5343021 w 6199362"/>
                <a:gd name="connsiteY17" fmla="*/ 41138 h 370755"/>
                <a:gd name="connsiteX18" fmla="*/ 5343058 w 6199362"/>
                <a:gd name="connsiteY18" fmla="*/ 41187 h 370755"/>
                <a:gd name="connsiteX19" fmla="*/ 5347872 w 6199362"/>
                <a:gd name="connsiteY19" fmla="*/ 41187 h 370755"/>
                <a:gd name="connsiteX20" fmla="*/ 5347872 w 6199362"/>
                <a:gd name="connsiteY20" fmla="*/ 47618 h 370755"/>
                <a:gd name="connsiteX21" fmla="*/ 5524996 w 6199362"/>
                <a:gd name="connsiteY21" fmla="*/ 284226 h 370755"/>
                <a:gd name="connsiteX22" fmla="*/ 6199362 w 6199362"/>
                <a:gd name="connsiteY22" fmla="*/ 284226 h 370755"/>
                <a:gd name="connsiteX23" fmla="*/ 6199362 w 6199362"/>
                <a:gd name="connsiteY23" fmla="*/ 367764 h 370755"/>
                <a:gd name="connsiteX24" fmla="*/ 5490578 w 6199362"/>
                <a:gd name="connsiteY24" fmla="*/ 367764 h 370755"/>
                <a:gd name="connsiteX25" fmla="*/ 5486582 w 6199362"/>
                <a:gd name="connsiteY25" fmla="*/ 370755 h 370755"/>
                <a:gd name="connsiteX26" fmla="*/ 5484343 w 6199362"/>
                <a:gd name="connsiteY26" fmla="*/ 367764 h 370755"/>
                <a:gd name="connsiteX27" fmla="*/ 5483092 w 6199362"/>
                <a:gd name="connsiteY27" fmla="*/ 367764 h 370755"/>
                <a:gd name="connsiteX28" fmla="*/ 5483092 w 6199362"/>
                <a:gd name="connsiteY28" fmla="*/ 366093 h 370755"/>
                <a:gd name="connsiteX29" fmla="*/ 5303709 w 6199362"/>
                <a:gd name="connsiteY29" fmla="*/ 126466 h 370755"/>
                <a:gd name="connsiteX30" fmla="*/ 4447376 w 6199362"/>
                <a:gd name="connsiteY30" fmla="*/ 126466 h 370755"/>
                <a:gd name="connsiteX31" fmla="*/ 4229065 w 6199362"/>
                <a:gd name="connsiteY31" fmla="*/ 347687 h 370755"/>
                <a:gd name="connsiteX32" fmla="*/ 4224617 w 6199362"/>
                <a:gd name="connsiteY32" fmla="*/ 343298 h 370755"/>
                <a:gd name="connsiteX33" fmla="*/ 4224617 w 6199362"/>
                <a:gd name="connsiteY33" fmla="*/ 352610 h 370755"/>
                <a:gd name="connsiteX34" fmla="*/ 3459388 w 6199362"/>
                <a:gd name="connsiteY34" fmla="*/ 352610 h 370755"/>
                <a:gd name="connsiteX35" fmla="*/ 3459388 w 6199362"/>
                <a:gd name="connsiteY35" fmla="*/ 350733 h 370755"/>
                <a:gd name="connsiteX36" fmla="*/ 3276046 w 6199362"/>
                <a:gd name="connsiteY36" fmla="*/ 105817 h 370755"/>
                <a:gd name="connsiteX37" fmla="*/ 2432595 w 6199362"/>
                <a:gd name="connsiteY37" fmla="*/ 105817 h 370755"/>
                <a:gd name="connsiteX38" fmla="*/ 2210967 w 6199362"/>
                <a:gd name="connsiteY38" fmla="*/ 330399 h 370755"/>
                <a:gd name="connsiteX39" fmla="*/ 2208136 w 6199362"/>
                <a:gd name="connsiteY39" fmla="*/ 327606 h 370755"/>
                <a:gd name="connsiteX40" fmla="*/ 2208136 w 6199362"/>
                <a:gd name="connsiteY40" fmla="*/ 329791 h 370755"/>
                <a:gd name="connsiteX41" fmla="*/ 1491866 w 6199362"/>
                <a:gd name="connsiteY41" fmla="*/ 329791 h 370755"/>
                <a:gd name="connsiteX42" fmla="*/ 1491866 w 6199362"/>
                <a:gd name="connsiteY42" fmla="*/ 325188 h 370755"/>
                <a:gd name="connsiteX43" fmla="*/ 1289572 w 6199362"/>
                <a:gd name="connsiteY43" fmla="*/ 83538 h 370755"/>
                <a:gd name="connsiteX44" fmla="*/ 0 w 6199362"/>
                <a:gd name="connsiteY44" fmla="*/ 83538 h 370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99362" h="370755">
                  <a:moveTo>
                    <a:pt x="0" y="0"/>
                  </a:moveTo>
                  <a:lnTo>
                    <a:pt x="1328661" y="0"/>
                  </a:lnTo>
                  <a:lnTo>
                    <a:pt x="1328661" y="6857"/>
                  </a:lnTo>
                  <a:lnTo>
                    <a:pt x="1331278" y="4667"/>
                  </a:lnTo>
                  <a:lnTo>
                    <a:pt x="1533518" y="246253"/>
                  </a:lnTo>
                  <a:lnTo>
                    <a:pt x="2177948" y="246253"/>
                  </a:lnTo>
                  <a:lnTo>
                    <a:pt x="2397947" y="23322"/>
                  </a:lnTo>
                  <a:lnTo>
                    <a:pt x="2402249" y="27568"/>
                  </a:lnTo>
                  <a:lnTo>
                    <a:pt x="2402249" y="20538"/>
                  </a:lnTo>
                  <a:lnTo>
                    <a:pt x="3318431" y="20538"/>
                  </a:lnTo>
                  <a:lnTo>
                    <a:pt x="3318431" y="24594"/>
                  </a:lnTo>
                  <a:lnTo>
                    <a:pt x="3507498" y="277156"/>
                  </a:lnTo>
                  <a:lnTo>
                    <a:pt x="4182610" y="277156"/>
                  </a:lnTo>
                  <a:lnTo>
                    <a:pt x="4416044" y="40610"/>
                  </a:lnTo>
                  <a:lnTo>
                    <a:pt x="4431690" y="56050"/>
                  </a:lnTo>
                  <a:lnTo>
                    <a:pt x="4431690" y="41187"/>
                  </a:lnTo>
                  <a:lnTo>
                    <a:pt x="5342955" y="41187"/>
                  </a:lnTo>
                  <a:lnTo>
                    <a:pt x="5343021" y="41138"/>
                  </a:lnTo>
                  <a:lnTo>
                    <a:pt x="5343058" y="41187"/>
                  </a:lnTo>
                  <a:lnTo>
                    <a:pt x="5347872" y="41187"/>
                  </a:lnTo>
                  <a:lnTo>
                    <a:pt x="5347872" y="47618"/>
                  </a:lnTo>
                  <a:lnTo>
                    <a:pt x="5524996" y="284226"/>
                  </a:lnTo>
                  <a:lnTo>
                    <a:pt x="6199362" y="284226"/>
                  </a:lnTo>
                  <a:lnTo>
                    <a:pt x="6199362" y="367764"/>
                  </a:lnTo>
                  <a:lnTo>
                    <a:pt x="5490578" y="367764"/>
                  </a:lnTo>
                  <a:lnTo>
                    <a:pt x="5486582" y="370755"/>
                  </a:lnTo>
                  <a:lnTo>
                    <a:pt x="5484343" y="367764"/>
                  </a:lnTo>
                  <a:lnTo>
                    <a:pt x="5483092" y="367764"/>
                  </a:lnTo>
                  <a:lnTo>
                    <a:pt x="5483092" y="366093"/>
                  </a:lnTo>
                  <a:lnTo>
                    <a:pt x="5303709" y="126466"/>
                  </a:lnTo>
                  <a:lnTo>
                    <a:pt x="4447376" y="126466"/>
                  </a:lnTo>
                  <a:lnTo>
                    <a:pt x="4229065" y="347687"/>
                  </a:lnTo>
                  <a:lnTo>
                    <a:pt x="4224617" y="343298"/>
                  </a:lnTo>
                  <a:lnTo>
                    <a:pt x="4224617" y="352610"/>
                  </a:lnTo>
                  <a:lnTo>
                    <a:pt x="3459388" y="352610"/>
                  </a:lnTo>
                  <a:lnTo>
                    <a:pt x="3459388" y="350733"/>
                  </a:lnTo>
                  <a:lnTo>
                    <a:pt x="3276046" y="105817"/>
                  </a:lnTo>
                  <a:lnTo>
                    <a:pt x="2432595" y="105817"/>
                  </a:lnTo>
                  <a:lnTo>
                    <a:pt x="2210967" y="330399"/>
                  </a:lnTo>
                  <a:lnTo>
                    <a:pt x="2208136" y="327606"/>
                  </a:lnTo>
                  <a:lnTo>
                    <a:pt x="2208136" y="329791"/>
                  </a:lnTo>
                  <a:lnTo>
                    <a:pt x="1491866" y="329791"/>
                  </a:lnTo>
                  <a:lnTo>
                    <a:pt x="1491866" y="325188"/>
                  </a:lnTo>
                  <a:lnTo>
                    <a:pt x="1289572" y="83538"/>
                  </a:lnTo>
                  <a:lnTo>
                    <a:pt x="0" y="83538"/>
                  </a:lnTo>
                  <a:close/>
                </a:path>
              </a:pathLst>
            </a:custGeom>
            <a:solidFill>
              <a:srgbClr val="ECF4E6"/>
            </a:solidFill>
            <a:ln>
              <a:solidFill>
                <a:srgbClr val="4E8F00"/>
              </a:solidFill>
            </a:ln>
          </p:spPr>
          <p:style>
            <a:lnRef idx="2">
              <a:schemeClr val="dk1"/>
            </a:lnRef>
            <a:fillRef idx="1">
              <a:schemeClr val="lt1"/>
            </a:fillRef>
            <a:effectRef idx="0">
              <a:schemeClr val="dk1"/>
            </a:effectRef>
            <a:fontRef idx="minor">
              <a:schemeClr val="dk1"/>
            </a:fontRef>
          </p:style>
          <p:txBody>
            <a:bodyPr wrap="square" rtlCol="0" anchor="ctr">
              <a:noAutofit/>
            </a:bodyPr>
            <a:lstStyle/>
            <a:p>
              <a:pPr algn="ctr"/>
              <a:endParaRPr lang="en-CA" dirty="0"/>
            </a:p>
          </p:txBody>
        </p:sp>
        <p:sp>
          <p:nvSpPr>
            <p:cNvPr id="65" name="Rectangle 64">
              <a:extLst>
                <a:ext uri="{FF2B5EF4-FFF2-40B4-BE49-F238E27FC236}">
                  <a16:creationId xmlns:a16="http://schemas.microsoft.com/office/drawing/2014/main" id="{A373A625-37CB-5994-A333-9D2BD27DA3D3}"/>
                </a:ext>
              </a:extLst>
            </p:cNvPr>
            <p:cNvSpPr/>
            <p:nvPr/>
          </p:nvSpPr>
          <p:spPr>
            <a:xfrm>
              <a:off x="2156886" y="4040092"/>
              <a:ext cx="448047" cy="389424"/>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CA" dirty="0"/>
                <a:t>NF</a:t>
              </a:r>
            </a:p>
          </p:txBody>
        </p:sp>
        <p:sp>
          <p:nvSpPr>
            <p:cNvPr id="66" name="Rectangle 65">
              <a:extLst>
                <a:ext uri="{FF2B5EF4-FFF2-40B4-BE49-F238E27FC236}">
                  <a16:creationId xmlns:a16="http://schemas.microsoft.com/office/drawing/2014/main" id="{3C267C31-BC82-2AD0-7B7D-6B5DEC67EB4C}"/>
                </a:ext>
              </a:extLst>
            </p:cNvPr>
            <p:cNvSpPr/>
            <p:nvPr/>
          </p:nvSpPr>
          <p:spPr>
            <a:xfrm>
              <a:off x="2663937" y="4429516"/>
              <a:ext cx="448047" cy="25152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CA" dirty="0"/>
                <a:t>NF</a:t>
              </a:r>
            </a:p>
          </p:txBody>
        </p:sp>
        <p:sp>
          <p:nvSpPr>
            <p:cNvPr id="69" name="Rectangle 68">
              <a:extLst>
                <a:ext uri="{FF2B5EF4-FFF2-40B4-BE49-F238E27FC236}">
                  <a16:creationId xmlns:a16="http://schemas.microsoft.com/office/drawing/2014/main" id="{B9A509A7-322E-1169-322D-264CA820B27C}"/>
                </a:ext>
              </a:extLst>
            </p:cNvPr>
            <p:cNvSpPr/>
            <p:nvPr/>
          </p:nvSpPr>
          <p:spPr>
            <a:xfrm>
              <a:off x="6526381" y="4379962"/>
              <a:ext cx="448047" cy="251527"/>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CA" dirty="0"/>
                <a:t>NF</a:t>
              </a:r>
            </a:p>
          </p:txBody>
        </p:sp>
        <p:pic>
          <p:nvPicPr>
            <p:cNvPr id="70" name="Graphic 69">
              <a:extLst>
                <a:ext uri="{FF2B5EF4-FFF2-40B4-BE49-F238E27FC236}">
                  <a16:creationId xmlns:a16="http://schemas.microsoft.com/office/drawing/2014/main" id="{5C65AD25-A29C-5646-DCA1-C3D21BA8994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371403" y="4053966"/>
              <a:ext cx="317491" cy="317491"/>
            </a:xfrm>
            <a:prstGeom prst="rect">
              <a:avLst/>
            </a:prstGeom>
          </p:spPr>
        </p:pic>
        <p:pic>
          <p:nvPicPr>
            <p:cNvPr id="71" name="Graphic 70">
              <a:extLst>
                <a:ext uri="{FF2B5EF4-FFF2-40B4-BE49-F238E27FC236}">
                  <a16:creationId xmlns:a16="http://schemas.microsoft.com/office/drawing/2014/main" id="{1BBE3FED-0477-A52F-A160-CBD9FD17E68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84148" y="4390770"/>
              <a:ext cx="298175" cy="298175"/>
            </a:xfrm>
            <a:prstGeom prst="rect">
              <a:avLst/>
            </a:prstGeom>
          </p:spPr>
        </p:pic>
        <p:pic>
          <p:nvPicPr>
            <p:cNvPr id="63" name="Graphic 62" descr="Cell Tower with solid fill">
              <a:extLst>
                <a:ext uri="{FF2B5EF4-FFF2-40B4-BE49-F238E27FC236}">
                  <a16:creationId xmlns:a16="http://schemas.microsoft.com/office/drawing/2014/main" id="{C6EB59EA-DB94-0472-63B1-FF441D477E54}"/>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476983" y="3983830"/>
              <a:ext cx="494508" cy="494508"/>
            </a:xfrm>
            <a:prstGeom prst="rect">
              <a:avLst/>
            </a:prstGeom>
          </p:spPr>
        </p:pic>
      </p:grpSp>
      <p:grpSp>
        <p:nvGrpSpPr>
          <p:cNvPr id="3" name="Group 2">
            <a:extLst>
              <a:ext uri="{FF2B5EF4-FFF2-40B4-BE49-F238E27FC236}">
                <a16:creationId xmlns:a16="http://schemas.microsoft.com/office/drawing/2014/main" id="{648363FE-9ED4-60C0-1CB9-FDB3B113CB1D}"/>
              </a:ext>
            </a:extLst>
          </p:cNvPr>
          <p:cNvGrpSpPr/>
          <p:nvPr/>
        </p:nvGrpSpPr>
        <p:grpSpPr>
          <a:xfrm>
            <a:off x="5959257" y="2571736"/>
            <a:ext cx="2680926" cy="696185"/>
            <a:chOff x="5959257" y="2571736"/>
            <a:chExt cx="2680926" cy="696185"/>
          </a:xfrm>
        </p:grpSpPr>
        <p:sp>
          <p:nvSpPr>
            <p:cNvPr id="84" name="Rounded Rectangle 83">
              <a:extLst>
                <a:ext uri="{FF2B5EF4-FFF2-40B4-BE49-F238E27FC236}">
                  <a16:creationId xmlns:a16="http://schemas.microsoft.com/office/drawing/2014/main" id="{569447AC-5FFD-1635-AEE9-FFFC8F3F39A1}"/>
                </a:ext>
              </a:extLst>
            </p:cNvPr>
            <p:cNvSpPr/>
            <p:nvPr/>
          </p:nvSpPr>
          <p:spPr>
            <a:xfrm>
              <a:off x="5959257" y="2571736"/>
              <a:ext cx="2680926" cy="696185"/>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CA" b="1" dirty="0"/>
                <a:t>Kestrel</a:t>
              </a:r>
              <a:r>
                <a:rPr lang="en-CA" dirty="0"/>
                <a:t> </a:t>
              </a:r>
              <a:br>
                <a:rPr lang="en-CA" dirty="0"/>
              </a:br>
              <a:r>
                <a:rPr lang="en-CA" dirty="0"/>
                <a:t>(Fine-grained Visibility)</a:t>
              </a:r>
              <a:br>
                <a:rPr lang="en-CA" dirty="0"/>
              </a:br>
              <a:r>
                <a:rPr lang="en-CA" sz="1100" dirty="0">
                  <a:solidFill>
                    <a:schemeClr val="tx1">
                      <a:lumMod val="50000"/>
                      <a:lumOff val="50000"/>
                    </a:schemeClr>
                  </a:solidFill>
                </a:rPr>
                <a:t>[NOMS’26    ,TNSM’26 (under review)]</a:t>
              </a:r>
              <a:endParaRPr lang="en-CA" dirty="0">
                <a:solidFill>
                  <a:schemeClr val="tx1">
                    <a:lumMod val="50000"/>
                    <a:lumOff val="50000"/>
                  </a:schemeClr>
                </a:solidFill>
              </a:endParaRPr>
            </a:p>
          </p:txBody>
        </p:sp>
        <p:pic>
          <p:nvPicPr>
            <p:cNvPr id="4" name="Picture 3">
              <a:extLst>
                <a:ext uri="{FF2B5EF4-FFF2-40B4-BE49-F238E27FC236}">
                  <a16:creationId xmlns:a16="http://schemas.microsoft.com/office/drawing/2014/main" id="{20E7F0D7-5705-CEC4-BAEB-4D0E9FEDA387}"/>
                </a:ext>
              </a:extLst>
            </p:cNvPr>
            <p:cNvPicPr>
              <a:picLocks noChangeAspect="1"/>
            </p:cNvPicPr>
            <p:nvPr/>
          </p:nvPicPr>
          <p:blipFill>
            <a:blip r:embed="rId7"/>
            <a:stretch>
              <a:fillRect/>
            </a:stretch>
          </p:blipFill>
          <p:spPr>
            <a:xfrm>
              <a:off x="6754484" y="3083817"/>
              <a:ext cx="115764" cy="115764"/>
            </a:xfrm>
            <a:prstGeom prst="rect">
              <a:avLst/>
            </a:prstGeom>
          </p:spPr>
        </p:pic>
      </p:grpSp>
    </p:spTree>
    <p:extLst>
      <p:ext uri="{BB962C8B-B14F-4D97-AF65-F5344CB8AC3E}">
        <p14:creationId xmlns:p14="http://schemas.microsoft.com/office/powerpoint/2010/main" val="219408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7B8BC-5B71-C621-2BD6-95E4C72EC1EB}"/>
            </a:ext>
          </a:extLst>
        </p:cNvPr>
        <p:cNvGrpSpPr/>
        <p:nvPr/>
      </p:nvGrpSpPr>
      <p:grpSpPr>
        <a:xfrm>
          <a:off x="0" y="0"/>
          <a:ext cx="0" cy="0"/>
          <a:chOff x="0" y="0"/>
          <a:chExt cx="0" cy="0"/>
        </a:xfrm>
      </p:grpSpPr>
      <p:grpSp>
        <p:nvGrpSpPr>
          <p:cNvPr id="82" name="Group 81">
            <a:extLst>
              <a:ext uri="{FF2B5EF4-FFF2-40B4-BE49-F238E27FC236}">
                <a16:creationId xmlns:a16="http://schemas.microsoft.com/office/drawing/2014/main" id="{53F25EBC-A8E8-7977-32B8-9838287701A0}"/>
              </a:ext>
            </a:extLst>
          </p:cNvPr>
          <p:cNvGrpSpPr/>
          <p:nvPr/>
        </p:nvGrpSpPr>
        <p:grpSpPr>
          <a:xfrm>
            <a:off x="221315" y="2179904"/>
            <a:ext cx="8509253" cy="1241554"/>
            <a:chOff x="221315" y="2179904"/>
            <a:chExt cx="8509253" cy="1241554"/>
          </a:xfrm>
        </p:grpSpPr>
        <p:sp>
          <p:nvSpPr>
            <p:cNvPr id="6" name="Rounded Rectangle 5">
              <a:extLst>
                <a:ext uri="{FF2B5EF4-FFF2-40B4-BE49-F238E27FC236}">
                  <a16:creationId xmlns:a16="http://schemas.microsoft.com/office/drawing/2014/main" id="{CC15E83B-6CA3-F97F-36F9-8F6BAF5B13E5}"/>
                </a:ext>
              </a:extLst>
            </p:cNvPr>
            <p:cNvSpPr/>
            <p:nvPr/>
          </p:nvSpPr>
          <p:spPr>
            <a:xfrm>
              <a:off x="221315" y="2179904"/>
              <a:ext cx="8509253" cy="1241554"/>
            </a:xfrm>
            <a:prstGeom prst="roundRect">
              <a:avLst/>
            </a:prstGeom>
            <a:solidFill>
              <a:srgbClr val="ECF4E6"/>
            </a:solidFill>
          </p:spPr>
          <p:style>
            <a:lnRef idx="2">
              <a:schemeClr val="dk1"/>
            </a:lnRef>
            <a:fillRef idx="1">
              <a:schemeClr val="lt1"/>
            </a:fillRef>
            <a:effectRef idx="0">
              <a:schemeClr val="dk1"/>
            </a:effectRef>
            <a:fontRef idx="minor">
              <a:schemeClr val="dk1"/>
            </a:fontRef>
          </p:style>
          <p:txBody>
            <a:bodyPr rtlCol="0" anchor="ctr"/>
            <a:lstStyle/>
            <a:p>
              <a:pPr algn="ctr"/>
              <a:endParaRPr lang="en-CA" dirty="0"/>
            </a:p>
          </p:txBody>
        </p:sp>
        <p:sp>
          <p:nvSpPr>
            <p:cNvPr id="29" name="TextBox 28">
              <a:extLst>
                <a:ext uri="{FF2B5EF4-FFF2-40B4-BE49-F238E27FC236}">
                  <a16:creationId xmlns:a16="http://schemas.microsoft.com/office/drawing/2014/main" id="{29FA4B45-B990-911B-8823-4D8841224AAE}"/>
                </a:ext>
              </a:extLst>
            </p:cNvPr>
            <p:cNvSpPr txBox="1"/>
            <p:nvPr/>
          </p:nvSpPr>
          <p:spPr>
            <a:xfrm>
              <a:off x="2325991" y="2199220"/>
              <a:ext cx="5065659" cy="307777"/>
            </a:xfrm>
            <a:prstGeom prst="rect">
              <a:avLst/>
            </a:prstGeom>
            <a:noFill/>
          </p:spPr>
          <p:txBody>
            <a:bodyPr wrap="square" rtlCol="0">
              <a:spAutoFit/>
            </a:bodyPr>
            <a:lstStyle/>
            <a:p>
              <a:r>
                <a:rPr lang="en-CA" dirty="0">
                  <a:solidFill>
                    <a:schemeClr val="tx1"/>
                  </a:solidFill>
                </a:rPr>
                <a:t>The Monitoring Stack (The “How”) – This Dissertation</a:t>
              </a:r>
            </a:p>
          </p:txBody>
        </p:sp>
      </p:grpSp>
      <p:sp>
        <p:nvSpPr>
          <p:cNvPr id="35" name="Rounded Rectangle 34">
            <a:extLst>
              <a:ext uri="{FF2B5EF4-FFF2-40B4-BE49-F238E27FC236}">
                <a16:creationId xmlns:a16="http://schemas.microsoft.com/office/drawing/2014/main" id="{02C9F1CB-AF39-CE05-877A-59D5AA55DDF1}"/>
              </a:ext>
            </a:extLst>
          </p:cNvPr>
          <p:cNvSpPr/>
          <p:nvPr/>
        </p:nvSpPr>
        <p:spPr>
          <a:xfrm>
            <a:off x="413432" y="2571735"/>
            <a:ext cx="2580797" cy="689595"/>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CA" b="1" dirty="0"/>
              <a:t>Monarch</a:t>
            </a:r>
            <a:r>
              <a:rPr lang="en-CA" dirty="0"/>
              <a:t> </a:t>
            </a:r>
            <a:br>
              <a:rPr lang="en-CA" dirty="0"/>
            </a:br>
            <a:r>
              <a:rPr lang="en-CA" dirty="0"/>
              <a:t>(Slice Monitoring Abstraction)</a:t>
            </a:r>
            <a:br>
              <a:rPr lang="en-CA" dirty="0"/>
            </a:br>
            <a:r>
              <a:rPr lang="en-CA" sz="1100" dirty="0">
                <a:solidFill>
                  <a:schemeClr val="tx1">
                    <a:lumMod val="50000"/>
                    <a:lumOff val="50000"/>
                  </a:schemeClr>
                </a:solidFill>
              </a:rPr>
              <a:t>[NOMS’23, TNSM’25]</a:t>
            </a:r>
            <a:endParaRPr lang="en-CA" dirty="0">
              <a:solidFill>
                <a:schemeClr val="tx1">
                  <a:lumMod val="50000"/>
                  <a:lumOff val="50000"/>
                </a:schemeClr>
              </a:solidFill>
            </a:endParaRPr>
          </a:p>
        </p:txBody>
      </p:sp>
      <p:sp>
        <p:nvSpPr>
          <p:cNvPr id="36" name="Rounded Rectangle 35">
            <a:extLst>
              <a:ext uri="{FF2B5EF4-FFF2-40B4-BE49-F238E27FC236}">
                <a16:creationId xmlns:a16="http://schemas.microsoft.com/office/drawing/2014/main" id="{1007B8FE-A3D3-4784-C469-66597F7DADBC}"/>
              </a:ext>
            </a:extLst>
          </p:cNvPr>
          <p:cNvSpPr/>
          <p:nvPr/>
        </p:nvSpPr>
        <p:spPr>
          <a:xfrm>
            <a:off x="3111984" y="2565145"/>
            <a:ext cx="2755287" cy="696185"/>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CA" b="1" dirty="0" err="1"/>
              <a:t>SliceScope</a:t>
            </a:r>
            <a:r>
              <a:rPr lang="en-CA" dirty="0"/>
              <a:t> </a:t>
            </a:r>
            <a:br>
              <a:rPr lang="en-CA" dirty="0"/>
            </a:br>
            <a:r>
              <a:rPr lang="en-CA" dirty="0"/>
              <a:t>(SLA-aware Telemetry Control)</a:t>
            </a:r>
            <a:br>
              <a:rPr lang="en-CA" dirty="0"/>
            </a:br>
            <a:r>
              <a:rPr lang="en-CA" sz="1100" dirty="0">
                <a:solidFill>
                  <a:schemeClr val="tx1">
                    <a:lumMod val="50000"/>
                    <a:lumOff val="50000"/>
                  </a:schemeClr>
                </a:solidFill>
              </a:rPr>
              <a:t>[SIGMETRICS’26]</a:t>
            </a:r>
            <a:endParaRPr lang="en-CA" dirty="0">
              <a:solidFill>
                <a:schemeClr val="tx1">
                  <a:lumMod val="50000"/>
                  <a:lumOff val="50000"/>
                </a:schemeClr>
              </a:solidFill>
            </a:endParaRPr>
          </a:p>
        </p:txBody>
      </p:sp>
      <p:sp>
        <p:nvSpPr>
          <p:cNvPr id="76" name="Title 2">
            <a:extLst>
              <a:ext uri="{FF2B5EF4-FFF2-40B4-BE49-F238E27FC236}">
                <a16:creationId xmlns:a16="http://schemas.microsoft.com/office/drawing/2014/main" id="{710EF6CE-B0AE-89E6-BD48-4986D62B1AAC}"/>
              </a:ext>
            </a:extLst>
          </p:cNvPr>
          <p:cNvSpPr>
            <a:spLocks noGrp="1"/>
          </p:cNvSpPr>
          <p:nvPr>
            <p:ph type="title"/>
          </p:nvPr>
        </p:nvSpPr>
        <p:spPr>
          <a:xfrm>
            <a:off x="311700" y="445025"/>
            <a:ext cx="8520600" cy="572700"/>
          </a:xfrm>
        </p:spPr>
        <p:txBody>
          <a:bodyPr>
            <a:normAutofit fontScale="90000"/>
          </a:bodyPr>
          <a:lstStyle/>
          <a:p>
            <a:r>
              <a:rPr lang="en-CA" dirty="0"/>
              <a:t>Research question 1: end-to-end slice visibility</a:t>
            </a:r>
          </a:p>
        </p:txBody>
      </p:sp>
      <p:sp>
        <p:nvSpPr>
          <p:cNvPr id="84" name="Rounded Rectangle 83">
            <a:extLst>
              <a:ext uri="{FF2B5EF4-FFF2-40B4-BE49-F238E27FC236}">
                <a16:creationId xmlns:a16="http://schemas.microsoft.com/office/drawing/2014/main" id="{5D69D71B-664A-A8D3-FA2F-67A9EFC3B599}"/>
              </a:ext>
            </a:extLst>
          </p:cNvPr>
          <p:cNvSpPr/>
          <p:nvPr/>
        </p:nvSpPr>
        <p:spPr>
          <a:xfrm>
            <a:off x="5959257" y="2571736"/>
            <a:ext cx="2680926" cy="696185"/>
          </a:xfrm>
          <a:prstGeom prst="roundRect">
            <a:avLst/>
          </a:prstGeom>
          <a:solidFill>
            <a:schemeClr val="bg1"/>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CA" b="1" dirty="0"/>
              <a:t>Kestrel</a:t>
            </a:r>
            <a:r>
              <a:rPr lang="en-CA" dirty="0"/>
              <a:t> </a:t>
            </a:r>
            <a:br>
              <a:rPr lang="en-CA" dirty="0"/>
            </a:br>
            <a:r>
              <a:rPr lang="en-CA" dirty="0"/>
              <a:t>(Fine-grained Visibility)</a:t>
            </a:r>
            <a:br>
              <a:rPr lang="en-CA" dirty="0"/>
            </a:br>
            <a:r>
              <a:rPr lang="en-CA" sz="1100" dirty="0">
                <a:solidFill>
                  <a:schemeClr val="tx1">
                    <a:lumMod val="50000"/>
                    <a:lumOff val="50000"/>
                  </a:schemeClr>
                </a:solidFill>
              </a:rPr>
              <a:t>[NOMS’26    ,TNSM’26 (under review)]</a:t>
            </a:r>
            <a:endParaRPr lang="en-CA" dirty="0">
              <a:solidFill>
                <a:schemeClr val="tx1">
                  <a:lumMod val="50000"/>
                  <a:lumOff val="50000"/>
                </a:schemeClr>
              </a:solidFill>
            </a:endParaRPr>
          </a:p>
        </p:txBody>
      </p:sp>
      <p:pic>
        <p:nvPicPr>
          <p:cNvPr id="4" name="Picture 3">
            <a:extLst>
              <a:ext uri="{FF2B5EF4-FFF2-40B4-BE49-F238E27FC236}">
                <a16:creationId xmlns:a16="http://schemas.microsoft.com/office/drawing/2014/main" id="{FF852228-A72D-02D3-27A7-A4806F2D2FC6}"/>
              </a:ext>
            </a:extLst>
          </p:cNvPr>
          <p:cNvPicPr>
            <a:picLocks noChangeAspect="1"/>
          </p:cNvPicPr>
          <p:nvPr/>
        </p:nvPicPr>
        <p:blipFill>
          <a:blip r:embed="rId3"/>
          <a:stretch>
            <a:fillRect/>
          </a:stretch>
        </p:blipFill>
        <p:spPr>
          <a:xfrm>
            <a:off x="6754484" y="3083817"/>
            <a:ext cx="115764" cy="115764"/>
          </a:xfrm>
          <a:prstGeom prst="rect">
            <a:avLst/>
          </a:prstGeom>
        </p:spPr>
      </p:pic>
      <p:sp>
        <p:nvSpPr>
          <p:cNvPr id="3" name="Rounded Rectangle 2">
            <a:extLst>
              <a:ext uri="{FF2B5EF4-FFF2-40B4-BE49-F238E27FC236}">
                <a16:creationId xmlns:a16="http://schemas.microsoft.com/office/drawing/2014/main" id="{5C362B55-1F6A-2221-3CDC-E205D6153A10}"/>
              </a:ext>
            </a:extLst>
          </p:cNvPr>
          <p:cNvSpPr/>
          <p:nvPr/>
        </p:nvSpPr>
        <p:spPr>
          <a:xfrm>
            <a:off x="413432" y="2571735"/>
            <a:ext cx="2580797" cy="689595"/>
          </a:xfrm>
          <a:prstGeom prst="round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n-CA" b="1" dirty="0"/>
              <a:t>Monarch</a:t>
            </a:r>
            <a:r>
              <a:rPr lang="en-CA" dirty="0"/>
              <a:t> </a:t>
            </a:r>
            <a:br>
              <a:rPr lang="en-CA" dirty="0"/>
            </a:br>
            <a:r>
              <a:rPr lang="en-CA" dirty="0"/>
              <a:t>(Slice Monitoring Abstraction)</a:t>
            </a:r>
            <a:br>
              <a:rPr lang="en-CA" dirty="0"/>
            </a:br>
            <a:r>
              <a:rPr lang="en-CA" sz="1100" dirty="0">
                <a:solidFill>
                  <a:schemeClr val="bg2"/>
                </a:solidFill>
              </a:rPr>
              <a:t>[NOMS’23, TNSM’25]</a:t>
            </a:r>
            <a:endParaRPr lang="en-CA" dirty="0">
              <a:solidFill>
                <a:schemeClr val="bg2"/>
              </a:solidFill>
            </a:endParaRPr>
          </a:p>
        </p:txBody>
      </p:sp>
      <p:sp>
        <p:nvSpPr>
          <p:cNvPr id="5" name="takeaway">
            <a:extLst>
              <a:ext uri="{FF2B5EF4-FFF2-40B4-BE49-F238E27FC236}">
                <a16:creationId xmlns:a16="http://schemas.microsoft.com/office/drawing/2014/main" id="{271A83AB-D9A4-A54D-0A16-6ABE4BB3B407}"/>
              </a:ext>
            </a:extLst>
          </p:cNvPr>
          <p:cNvSpPr/>
          <p:nvPr/>
        </p:nvSpPr>
        <p:spPr>
          <a:xfrm>
            <a:off x="963296" y="3885211"/>
            <a:ext cx="6881290" cy="813264"/>
          </a:xfrm>
          <a:prstGeom prst="roundRect">
            <a:avLst>
              <a:gd name="adj" fmla="val 9561"/>
            </a:avLst>
          </a:prstGeom>
          <a:no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50800" rIns="203200" bIns="50800" rtlCol="0" anchor="ctr" anchorCtr="0">
            <a:noAutofit/>
          </a:bodyPr>
          <a:lstStyle/>
          <a:p>
            <a:pPr algn="ctr"/>
            <a:r>
              <a:rPr lang="en-CA" sz="1600" dirty="0">
                <a:solidFill>
                  <a:schemeClr val="tx1"/>
                </a:solidFill>
              </a:rPr>
              <a:t>How can slices be exposed as first-class monitored entities with unified, end-to-end KPIs across heterogeneous domains?</a:t>
            </a:r>
            <a:endParaRPr lang="en-US" sz="1600" dirty="0">
              <a:solidFill>
                <a:schemeClr val="tx1"/>
              </a:solidFill>
            </a:endParaRPr>
          </a:p>
        </p:txBody>
      </p:sp>
      <p:cxnSp>
        <p:nvCxnSpPr>
          <p:cNvPr id="7" name="Straight Connector 6">
            <a:extLst>
              <a:ext uri="{FF2B5EF4-FFF2-40B4-BE49-F238E27FC236}">
                <a16:creationId xmlns:a16="http://schemas.microsoft.com/office/drawing/2014/main" id="{2220020A-4160-142B-F4FE-610DAFEDA23E}"/>
              </a:ext>
            </a:extLst>
          </p:cNvPr>
          <p:cNvCxnSpPr>
            <a:cxnSpLocks/>
          </p:cNvCxnSpPr>
          <p:nvPr/>
        </p:nvCxnSpPr>
        <p:spPr>
          <a:xfrm>
            <a:off x="1176724" y="3261330"/>
            <a:ext cx="0" cy="785070"/>
          </a:xfrm>
          <a:prstGeom prst="line">
            <a:avLst/>
          </a:prstGeom>
          <a:ln w="2857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325A6997-DBF9-4DFF-1857-4C035379CFA5}"/>
              </a:ext>
            </a:extLst>
          </p:cNvPr>
          <p:cNvSpPr/>
          <p:nvPr/>
        </p:nvSpPr>
        <p:spPr>
          <a:xfrm>
            <a:off x="3107935" y="2526312"/>
            <a:ext cx="5532227" cy="800087"/>
          </a:xfrm>
          <a:prstGeom prst="rect">
            <a:avLst/>
          </a:prstGeom>
          <a:solidFill>
            <a:srgbClr val="FFFFFF">
              <a:alpha val="8470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50585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
          <a:extLst>
            <a:ext uri="{FF2B5EF4-FFF2-40B4-BE49-F238E27FC236}">
              <a16:creationId xmlns:a16="http://schemas.microsoft.com/office/drawing/2014/main" id="{5E61C40C-E646-E83A-0D14-484BA4735F10}"/>
            </a:ext>
          </a:extLst>
        </p:cNvPr>
        <p:cNvGrpSpPr/>
        <p:nvPr/>
      </p:nvGrpSpPr>
      <p:grpSpPr>
        <a:xfrm>
          <a:off x="0" y="0"/>
          <a:ext cx="0" cy="0"/>
          <a:chOff x="0" y="0"/>
          <a:chExt cx="0" cy="0"/>
        </a:xfrm>
      </p:grpSpPr>
      <p:sp>
        <p:nvSpPr>
          <p:cNvPr id="65" name="Google Shape;65;p15">
            <a:extLst>
              <a:ext uri="{FF2B5EF4-FFF2-40B4-BE49-F238E27FC236}">
                <a16:creationId xmlns:a16="http://schemas.microsoft.com/office/drawing/2014/main" id="{2F45A628-FAD7-C4A5-17C0-A5B05C3812DE}"/>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dirty="0"/>
              <a:t>Slice monitoring depends on context that keeps changing</a:t>
            </a:r>
            <a:endParaRPr sz="2420" dirty="0"/>
          </a:p>
        </p:txBody>
      </p:sp>
      <p:grpSp>
        <p:nvGrpSpPr>
          <p:cNvPr id="185" name="Group 184">
            <a:extLst>
              <a:ext uri="{FF2B5EF4-FFF2-40B4-BE49-F238E27FC236}">
                <a16:creationId xmlns:a16="http://schemas.microsoft.com/office/drawing/2014/main" id="{7F0325D8-6079-DCDF-AA49-23596C72CE2C}"/>
              </a:ext>
            </a:extLst>
          </p:cNvPr>
          <p:cNvGrpSpPr/>
          <p:nvPr/>
        </p:nvGrpSpPr>
        <p:grpSpPr>
          <a:xfrm>
            <a:off x="793898" y="1442718"/>
            <a:ext cx="7561822" cy="1121523"/>
            <a:chOff x="1141585" y="1086735"/>
            <a:chExt cx="6431205" cy="1121523"/>
          </a:xfrm>
        </p:grpSpPr>
        <p:sp>
          <p:nvSpPr>
            <p:cNvPr id="123" name="Rounded Rectangle 122">
              <a:extLst>
                <a:ext uri="{FF2B5EF4-FFF2-40B4-BE49-F238E27FC236}">
                  <a16:creationId xmlns:a16="http://schemas.microsoft.com/office/drawing/2014/main" id="{7C20845E-81F5-ABF0-9122-A5388AB3361E}"/>
                </a:ext>
              </a:extLst>
            </p:cNvPr>
            <p:cNvSpPr/>
            <p:nvPr/>
          </p:nvSpPr>
          <p:spPr>
            <a:xfrm>
              <a:off x="1233818" y="1838758"/>
              <a:ext cx="872951" cy="291738"/>
            </a:xfrm>
            <a:prstGeom prst="roundRect">
              <a:avLst>
                <a:gd name="adj" fmla="val 24998"/>
              </a:avLst>
            </a:prstGeom>
            <a:solidFill>
              <a:srgbClr val="FFF3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4" name="TextBox 123">
              <a:extLst>
                <a:ext uri="{FF2B5EF4-FFF2-40B4-BE49-F238E27FC236}">
                  <a16:creationId xmlns:a16="http://schemas.microsoft.com/office/drawing/2014/main" id="{F3409D5D-0CEA-00E1-ED52-7A87F91122E7}"/>
                </a:ext>
              </a:extLst>
            </p:cNvPr>
            <p:cNvSpPr txBox="1"/>
            <p:nvPr/>
          </p:nvSpPr>
          <p:spPr>
            <a:xfrm>
              <a:off x="1157837" y="1862992"/>
              <a:ext cx="1020869" cy="267504"/>
            </a:xfrm>
            <a:prstGeom prst="roundRect">
              <a:avLst>
                <a:gd name="adj" fmla="val 30875"/>
              </a:avLst>
            </a:prstGeom>
            <a:noFill/>
          </p:spPr>
          <p:txBody>
            <a:bodyPr wrap="square" rtlCol="0">
              <a:spAutoFit/>
            </a:bodyPr>
            <a:lstStyle/>
            <a:p>
              <a:pPr algn="ctr">
                <a:lnSpc>
                  <a:spcPts val="1000"/>
                </a:lnSpc>
              </a:pPr>
              <a:r>
                <a:rPr lang="en-US" sz="1050" dirty="0">
                  <a:solidFill>
                    <a:schemeClr val="accent4">
                      <a:lumMod val="50000"/>
                    </a:schemeClr>
                  </a:solidFill>
                </a:rPr>
                <a:t>Latency</a:t>
              </a:r>
            </a:p>
          </p:txBody>
        </p:sp>
        <p:sp>
          <p:nvSpPr>
            <p:cNvPr id="125" name="Rounded Rectangle 124">
              <a:extLst>
                <a:ext uri="{FF2B5EF4-FFF2-40B4-BE49-F238E27FC236}">
                  <a16:creationId xmlns:a16="http://schemas.microsoft.com/office/drawing/2014/main" id="{1D31DA2F-1DBA-C18E-2F84-702618060DDC}"/>
                </a:ext>
              </a:extLst>
            </p:cNvPr>
            <p:cNvSpPr/>
            <p:nvPr/>
          </p:nvSpPr>
          <p:spPr>
            <a:xfrm>
              <a:off x="3020001" y="1825814"/>
              <a:ext cx="1987001" cy="309630"/>
            </a:xfrm>
            <a:prstGeom prst="roundRect">
              <a:avLst>
                <a:gd name="adj" fmla="val 24998"/>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6" name="TextBox 125">
              <a:extLst>
                <a:ext uri="{FF2B5EF4-FFF2-40B4-BE49-F238E27FC236}">
                  <a16:creationId xmlns:a16="http://schemas.microsoft.com/office/drawing/2014/main" id="{03DB1332-F029-2CA9-6EDA-B4E291E51DF6}"/>
                </a:ext>
              </a:extLst>
            </p:cNvPr>
            <p:cNvSpPr txBox="1"/>
            <p:nvPr/>
          </p:nvSpPr>
          <p:spPr>
            <a:xfrm>
              <a:off x="3217092" y="1785229"/>
              <a:ext cx="1405959" cy="423029"/>
            </a:xfrm>
            <a:prstGeom prst="roundRect">
              <a:avLst>
                <a:gd name="adj" fmla="val 30875"/>
              </a:avLst>
            </a:prstGeom>
            <a:noFill/>
          </p:spPr>
          <p:txBody>
            <a:bodyPr wrap="square" rtlCol="0">
              <a:spAutoFit/>
            </a:bodyPr>
            <a:lstStyle/>
            <a:p>
              <a:pPr algn="ctr">
                <a:lnSpc>
                  <a:spcPts val="1000"/>
                </a:lnSpc>
              </a:pPr>
              <a:r>
                <a:rPr lang="en-US" sz="1050" dirty="0">
                  <a:solidFill>
                    <a:schemeClr val="bg2"/>
                  </a:solidFill>
                </a:rPr>
                <a:t>SMF/PCF</a:t>
              </a:r>
              <a:br>
                <a:rPr lang="en-US" sz="1050" dirty="0">
                  <a:solidFill>
                    <a:schemeClr val="bg2"/>
                  </a:solidFill>
                </a:rPr>
              </a:br>
              <a:r>
                <a:rPr lang="en-US" sz="1050" dirty="0">
                  <a:solidFill>
                    <a:schemeClr val="bg2"/>
                  </a:solidFill>
                </a:rPr>
                <a:t>Session → 5QI</a:t>
              </a:r>
            </a:p>
          </p:txBody>
        </p:sp>
        <p:sp>
          <p:nvSpPr>
            <p:cNvPr id="127" name="Rounded Rectangle 126">
              <a:extLst>
                <a:ext uri="{FF2B5EF4-FFF2-40B4-BE49-F238E27FC236}">
                  <a16:creationId xmlns:a16="http://schemas.microsoft.com/office/drawing/2014/main" id="{C09FB027-BFC6-F753-ADAD-B5B0D800443B}"/>
                </a:ext>
              </a:extLst>
            </p:cNvPr>
            <p:cNvSpPr/>
            <p:nvPr/>
          </p:nvSpPr>
          <p:spPr>
            <a:xfrm>
              <a:off x="3020001" y="1426801"/>
              <a:ext cx="1987001" cy="309630"/>
            </a:xfrm>
            <a:prstGeom prst="roundRect">
              <a:avLst>
                <a:gd name="adj" fmla="val 24998"/>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28" name="TextBox 127">
              <a:extLst>
                <a:ext uri="{FF2B5EF4-FFF2-40B4-BE49-F238E27FC236}">
                  <a16:creationId xmlns:a16="http://schemas.microsoft.com/office/drawing/2014/main" id="{01A7E5F2-040E-E1D7-70A9-263065D63CB4}"/>
                </a:ext>
              </a:extLst>
            </p:cNvPr>
            <p:cNvSpPr txBox="1"/>
            <p:nvPr/>
          </p:nvSpPr>
          <p:spPr>
            <a:xfrm>
              <a:off x="2978524" y="1378092"/>
              <a:ext cx="1987001" cy="578554"/>
            </a:xfrm>
            <a:prstGeom prst="roundRect">
              <a:avLst>
                <a:gd name="adj" fmla="val 30875"/>
              </a:avLst>
            </a:prstGeom>
            <a:noFill/>
          </p:spPr>
          <p:txBody>
            <a:bodyPr wrap="square" rtlCol="0">
              <a:spAutoFit/>
            </a:bodyPr>
            <a:lstStyle/>
            <a:p>
              <a:pPr algn="ctr">
                <a:lnSpc>
                  <a:spcPts val="1000"/>
                </a:lnSpc>
              </a:pPr>
              <a:r>
                <a:rPr lang="en-US" sz="1050" dirty="0">
                  <a:solidFill>
                    <a:schemeClr val="bg2"/>
                  </a:solidFill>
                </a:rPr>
                <a:t>SMF</a:t>
              </a:r>
              <a:br>
                <a:rPr lang="en-US" sz="1050" dirty="0">
                  <a:solidFill>
                    <a:schemeClr val="bg2"/>
                  </a:solidFill>
                </a:rPr>
              </a:br>
              <a:r>
                <a:rPr lang="en-US" sz="1050" dirty="0">
                  <a:solidFill>
                    <a:schemeClr val="bg2"/>
                  </a:solidFill>
                </a:rPr>
                <a:t>SNSSAI → Sessions → TEID</a:t>
              </a:r>
            </a:p>
          </p:txBody>
        </p:sp>
        <p:sp>
          <p:nvSpPr>
            <p:cNvPr id="129" name="Rounded Rectangle 128">
              <a:extLst>
                <a:ext uri="{FF2B5EF4-FFF2-40B4-BE49-F238E27FC236}">
                  <a16:creationId xmlns:a16="http://schemas.microsoft.com/office/drawing/2014/main" id="{EE2CF065-BD26-017D-250D-FC4C61FC85FF}"/>
                </a:ext>
              </a:extLst>
            </p:cNvPr>
            <p:cNvSpPr/>
            <p:nvPr/>
          </p:nvSpPr>
          <p:spPr>
            <a:xfrm>
              <a:off x="5916567" y="1796621"/>
              <a:ext cx="1545216" cy="291738"/>
            </a:xfrm>
            <a:prstGeom prst="roundRect">
              <a:avLst>
                <a:gd name="adj" fmla="val 2499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30" name="TextBox 129">
              <a:extLst>
                <a:ext uri="{FF2B5EF4-FFF2-40B4-BE49-F238E27FC236}">
                  <a16:creationId xmlns:a16="http://schemas.microsoft.com/office/drawing/2014/main" id="{A0F4A145-1E2A-C726-F358-77B892E05A72}"/>
                </a:ext>
              </a:extLst>
            </p:cNvPr>
            <p:cNvSpPr txBox="1"/>
            <p:nvPr/>
          </p:nvSpPr>
          <p:spPr>
            <a:xfrm>
              <a:off x="5860681" y="1736431"/>
              <a:ext cx="1640363" cy="423029"/>
            </a:xfrm>
            <a:prstGeom prst="roundRect">
              <a:avLst>
                <a:gd name="adj" fmla="val 30875"/>
              </a:avLst>
            </a:prstGeom>
            <a:noFill/>
          </p:spPr>
          <p:txBody>
            <a:bodyPr wrap="square" rtlCol="0">
              <a:spAutoFit/>
            </a:bodyPr>
            <a:lstStyle/>
            <a:p>
              <a:pPr algn="ctr">
                <a:lnSpc>
                  <a:spcPts val="1000"/>
                </a:lnSpc>
              </a:pPr>
              <a:r>
                <a:rPr lang="en-US" sz="1050" dirty="0">
                  <a:solidFill>
                    <a:schemeClr val="accent1">
                      <a:lumMod val="50000"/>
                    </a:schemeClr>
                  </a:solidFill>
                </a:rPr>
                <a:t>Data plane telemetry via </a:t>
              </a:r>
              <a:r>
                <a:rPr lang="en-US" sz="1050" dirty="0" err="1">
                  <a:solidFill>
                    <a:schemeClr val="accent1">
                      <a:lumMod val="50000"/>
                    </a:schemeClr>
                  </a:solidFill>
                </a:rPr>
                <a:t>SliceScope</a:t>
              </a:r>
              <a:endParaRPr lang="en-US" sz="1050" dirty="0">
                <a:solidFill>
                  <a:schemeClr val="accent1">
                    <a:lumMod val="50000"/>
                  </a:schemeClr>
                </a:solidFill>
              </a:endParaRPr>
            </a:p>
          </p:txBody>
        </p:sp>
        <p:sp>
          <p:nvSpPr>
            <p:cNvPr id="131" name="Rounded Rectangle 130">
              <a:extLst>
                <a:ext uri="{FF2B5EF4-FFF2-40B4-BE49-F238E27FC236}">
                  <a16:creationId xmlns:a16="http://schemas.microsoft.com/office/drawing/2014/main" id="{5DE77632-581C-A712-2F09-DB0F285A9996}"/>
                </a:ext>
              </a:extLst>
            </p:cNvPr>
            <p:cNvSpPr/>
            <p:nvPr/>
          </p:nvSpPr>
          <p:spPr>
            <a:xfrm>
              <a:off x="5899943" y="1404192"/>
              <a:ext cx="1561840" cy="291738"/>
            </a:xfrm>
            <a:prstGeom prst="roundRect">
              <a:avLst>
                <a:gd name="adj" fmla="val 2499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32" name="TextBox 131">
              <a:extLst>
                <a:ext uri="{FF2B5EF4-FFF2-40B4-BE49-F238E27FC236}">
                  <a16:creationId xmlns:a16="http://schemas.microsoft.com/office/drawing/2014/main" id="{5BDD223E-3F28-3E07-652A-3BFCB76BF1BD}"/>
                </a:ext>
              </a:extLst>
            </p:cNvPr>
            <p:cNvSpPr txBox="1"/>
            <p:nvPr/>
          </p:nvSpPr>
          <p:spPr>
            <a:xfrm>
              <a:off x="5733374" y="1362200"/>
              <a:ext cx="1785165" cy="423029"/>
            </a:xfrm>
            <a:prstGeom prst="roundRect">
              <a:avLst>
                <a:gd name="adj" fmla="val 30875"/>
              </a:avLst>
            </a:prstGeom>
            <a:noFill/>
          </p:spPr>
          <p:txBody>
            <a:bodyPr wrap="square" rtlCol="0">
              <a:spAutoFit/>
            </a:bodyPr>
            <a:lstStyle/>
            <a:p>
              <a:pPr algn="ctr">
                <a:lnSpc>
                  <a:spcPts val="1000"/>
                </a:lnSpc>
              </a:pPr>
              <a:r>
                <a:rPr lang="en-US" sz="1050" dirty="0">
                  <a:solidFill>
                    <a:schemeClr val="accent1">
                      <a:lumMod val="50000"/>
                    </a:schemeClr>
                  </a:solidFill>
                </a:rPr>
                <a:t>UPF counters keyed by TEID/PDR</a:t>
              </a:r>
            </a:p>
          </p:txBody>
        </p:sp>
        <p:sp>
          <p:nvSpPr>
            <p:cNvPr id="133" name="Rounded Rectangle 132">
              <a:extLst>
                <a:ext uri="{FF2B5EF4-FFF2-40B4-BE49-F238E27FC236}">
                  <a16:creationId xmlns:a16="http://schemas.microsoft.com/office/drawing/2014/main" id="{EB5F2CCE-3302-148C-6B20-28DB34681A30}"/>
                </a:ext>
              </a:extLst>
            </p:cNvPr>
            <p:cNvSpPr/>
            <p:nvPr/>
          </p:nvSpPr>
          <p:spPr>
            <a:xfrm>
              <a:off x="1217566" y="1461917"/>
              <a:ext cx="872951" cy="291738"/>
            </a:xfrm>
            <a:prstGeom prst="roundRect">
              <a:avLst>
                <a:gd name="adj" fmla="val 24998"/>
              </a:avLst>
            </a:prstGeom>
            <a:solidFill>
              <a:srgbClr val="FFF3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134" name="TextBox 133">
              <a:extLst>
                <a:ext uri="{FF2B5EF4-FFF2-40B4-BE49-F238E27FC236}">
                  <a16:creationId xmlns:a16="http://schemas.microsoft.com/office/drawing/2014/main" id="{F184D7BE-E47B-F144-DCF0-5250AE58AFF4}"/>
                </a:ext>
              </a:extLst>
            </p:cNvPr>
            <p:cNvSpPr txBox="1"/>
            <p:nvPr/>
          </p:nvSpPr>
          <p:spPr>
            <a:xfrm>
              <a:off x="1141585" y="1486151"/>
              <a:ext cx="1020869" cy="267504"/>
            </a:xfrm>
            <a:prstGeom prst="roundRect">
              <a:avLst>
                <a:gd name="adj" fmla="val 30875"/>
              </a:avLst>
            </a:prstGeom>
            <a:noFill/>
          </p:spPr>
          <p:txBody>
            <a:bodyPr wrap="square" rtlCol="0">
              <a:spAutoFit/>
            </a:bodyPr>
            <a:lstStyle/>
            <a:p>
              <a:pPr algn="ctr">
                <a:lnSpc>
                  <a:spcPts val="1000"/>
                </a:lnSpc>
              </a:pPr>
              <a:r>
                <a:rPr lang="en-US" sz="1050" dirty="0">
                  <a:solidFill>
                    <a:schemeClr val="accent4">
                      <a:lumMod val="50000"/>
                    </a:schemeClr>
                  </a:solidFill>
                </a:rPr>
                <a:t>Throughput</a:t>
              </a:r>
            </a:p>
          </p:txBody>
        </p:sp>
        <p:sp>
          <p:nvSpPr>
            <p:cNvPr id="135" name="TextBox 134">
              <a:extLst>
                <a:ext uri="{FF2B5EF4-FFF2-40B4-BE49-F238E27FC236}">
                  <a16:creationId xmlns:a16="http://schemas.microsoft.com/office/drawing/2014/main" id="{E4ECB118-734B-D6C3-FA7C-FD5E5D943E3C}"/>
                </a:ext>
              </a:extLst>
            </p:cNvPr>
            <p:cNvSpPr txBox="1"/>
            <p:nvPr/>
          </p:nvSpPr>
          <p:spPr>
            <a:xfrm>
              <a:off x="1247901" y="1139125"/>
              <a:ext cx="1003801" cy="307777"/>
            </a:xfrm>
            <a:prstGeom prst="rect">
              <a:avLst/>
            </a:prstGeom>
            <a:noFill/>
          </p:spPr>
          <p:txBody>
            <a:bodyPr wrap="none" rtlCol="0">
              <a:spAutoFit/>
            </a:bodyPr>
            <a:lstStyle/>
            <a:p>
              <a:r>
                <a:rPr lang="en-US" dirty="0">
                  <a:solidFill>
                    <a:schemeClr val="tx2">
                      <a:lumMod val="50000"/>
                    </a:schemeClr>
                  </a:solidFill>
                </a:rPr>
                <a:t>Slice KPIs</a:t>
              </a:r>
            </a:p>
          </p:txBody>
        </p:sp>
        <p:sp>
          <p:nvSpPr>
            <p:cNvPr id="136" name="TextBox 135">
              <a:extLst>
                <a:ext uri="{FF2B5EF4-FFF2-40B4-BE49-F238E27FC236}">
                  <a16:creationId xmlns:a16="http://schemas.microsoft.com/office/drawing/2014/main" id="{E48EA735-6556-1ED8-BAB8-E102AC4B52C7}"/>
                </a:ext>
              </a:extLst>
            </p:cNvPr>
            <p:cNvSpPr txBox="1"/>
            <p:nvPr/>
          </p:nvSpPr>
          <p:spPr>
            <a:xfrm>
              <a:off x="3192603" y="1117413"/>
              <a:ext cx="1885453" cy="307777"/>
            </a:xfrm>
            <a:prstGeom prst="rect">
              <a:avLst/>
            </a:prstGeom>
            <a:noFill/>
          </p:spPr>
          <p:txBody>
            <a:bodyPr wrap="none" rtlCol="0">
              <a:spAutoFit/>
            </a:bodyPr>
            <a:lstStyle/>
            <a:p>
              <a:r>
                <a:rPr lang="en-US" dirty="0">
                  <a:solidFill>
                    <a:schemeClr val="tx2">
                      <a:lumMod val="50000"/>
                    </a:schemeClr>
                  </a:solidFill>
                </a:rPr>
                <a:t>Control-plane context</a:t>
              </a:r>
            </a:p>
          </p:txBody>
        </p:sp>
        <p:sp>
          <p:nvSpPr>
            <p:cNvPr id="137" name="TextBox 136">
              <a:extLst>
                <a:ext uri="{FF2B5EF4-FFF2-40B4-BE49-F238E27FC236}">
                  <a16:creationId xmlns:a16="http://schemas.microsoft.com/office/drawing/2014/main" id="{3D0735A5-B0DF-1083-5829-F8AD64F51861}"/>
                </a:ext>
              </a:extLst>
            </p:cNvPr>
            <p:cNvSpPr txBox="1"/>
            <p:nvPr/>
          </p:nvSpPr>
          <p:spPr>
            <a:xfrm>
              <a:off x="5916567" y="1086735"/>
              <a:ext cx="1656223" cy="307777"/>
            </a:xfrm>
            <a:prstGeom prst="rect">
              <a:avLst/>
            </a:prstGeom>
            <a:noFill/>
          </p:spPr>
          <p:txBody>
            <a:bodyPr wrap="none" rtlCol="0">
              <a:spAutoFit/>
            </a:bodyPr>
            <a:lstStyle/>
            <a:p>
              <a:r>
                <a:rPr lang="en-US" dirty="0">
                  <a:solidFill>
                    <a:schemeClr val="tx2">
                      <a:lumMod val="50000"/>
                    </a:schemeClr>
                  </a:solidFill>
                </a:rPr>
                <a:t>Telemetry sources</a:t>
              </a:r>
            </a:p>
          </p:txBody>
        </p:sp>
        <p:cxnSp>
          <p:nvCxnSpPr>
            <p:cNvPr id="159" name="Straight Connector 158">
              <a:extLst>
                <a:ext uri="{FF2B5EF4-FFF2-40B4-BE49-F238E27FC236}">
                  <a16:creationId xmlns:a16="http://schemas.microsoft.com/office/drawing/2014/main" id="{C21474D6-E58A-BFD8-C994-CE7635538D16}"/>
                </a:ext>
              </a:extLst>
            </p:cNvPr>
            <p:cNvCxnSpPr>
              <a:cxnSpLocks/>
            </p:cNvCxnSpPr>
            <p:nvPr/>
          </p:nvCxnSpPr>
          <p:spPr>
            <a:xfrm>
              <a:off x="5212987" y="1578724"/>
              <a:ext cx="520387" cy="0"/>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1363D01D-DED6-788C-4057-4411F048BEEA}"/>
                </a:ext>
              </a:extLst>
            </p:cNvPr>
            <p:cNvCxnSpPr>
              <a:cxnSpLocks/>
            </p:cNvCxnSpPr>
            <p:nvPr/>
          </p:nvCxnSpPr>
          <p:spPr>
            <a:xfrm>
              <a:off x="5212987" y="1975429"/>
              <a:ext cx="520387" cy="0"/>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8B51292F-75DE-5045-EE9A-AA7AEC6A0CDD}"/>
                </a:ext>
              </a:extLst>
            </p:cNvPr>
            <p:cNvCxnSpPr>
              <a:cxnSpLocks/>
            </p:cNvCxnSpPr>
            <p:nvPr/>
          </p:nvCxnSpPr>
          <p:spPr>
            <a:xfrm>
              <a:off x="2302263" y="1578724"/>
              <a:ext cx="520387" cy="0"/>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338DCE78-B39E-AAA2-0255-6F41E6C85C53}"/>
                </a:ext>
              </a:extLst>
            </p:cNvPr>
            <p:cNvCxnSpPr>
              <a:cxnSpLocks/>
            </p:cNvCxnSpPr>
            <p:nvPr/>
          </p:nvCxnSpPr>
          <p:spPr>
            <a:xfrm>
              <a:off x="2302263" y="1970822"/>
              <a:ext cx="520387" cy="0"/>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7" name="TextBox 186">
            <a:extLst>
              <a:ext uri="{FF2B5EF4-FFF2-40B4-BE49-F238E27FC236}">
                <a16:creationId xmlns:a16="http://schemas.microsoft.com/office/drawing/2014/main" id="{ED628DA2-3D8D-E66C-8FC5-588B113DFFC1}"/>
              </a:ext>
            </a:extLst>
          </p:cNvPr>
          <p:cNvSpPr txBox="1"/>
          <p:nvPr/>
        </p:nvSpPr>
        <p:spPr>
          <a:xfrm>
            <a:off x="384272" y="1004601"/>
            <a:ext cx="7764004" cy="338554"/>
          </a:xfrm>
          <a:prstGeom prst="rect">
            <a:avLst/>
          </a:prstGeom>
          <a:noFill/>
        </p:spPr>
        <p:txBody>
          <a:bodyPr wrap="square">
            <a:spAutoFit/>
          </a:bodyPr>
          <a:lstStyle/>
          <a:p>
            <a:pPr marL="0" marR="0">
              <a:buNone/>
            </a:pPr>
            <a:r>
              <a:rPr lang="en-CA" sz="1600" dirty="0">
                <a:solidFill>
                  <a:srgbClr val="191919"/>
                </a:solidFill>
                <a:effectLst/>
                <a:latin typeface="Arial" panose="020B0604020202020204" pitchFamily="34" charset="0"/>
              </a:rPr>
              <a:t>A slice KPI is a maintained derived view over distributed, evolving network state.</a:t>
            </a:r>
          </a:p>
        </p:txBody>
      </p:sp>
      <p:grpSp>
        <p:nvGrpSpPr>
          <p:cNvPr id="17" name="Group 16">
            <a:extLst>
              <a:ext uri="{FF2B5EF4-FFF2-40B4-BE49-F238E27FC236}">
                <a16:creationId xmlns:a16="http://schemas.microsoft.com/office/drawing/2014/main" id="{036EDA61-F9B6-7D2D-4A17-8BEED5D90E7B}"/>
              </a:ext>
            </a:extLst>
          </p:cNvPr>
          <p:cNvGrpSpPr/>
          <p:nvPr/>
        </p:nvGrpSpPr>
        <p:grpSpPr>
          <a:xfrm>
            <a:off x="400201" y="2901073"/>
            <a:ext cx="2636503" cy="1699954"/>
            <a:chOff x="400201" y="2901073"/>
            <a:chExt cx="2636503" cy="1699954"/>
          </a:xfrm>
        </p:grpSpPr>
        <p:sp>
          <p:nvSpPr>
            <p:cNvPr id="164" name="Rounded Rectangle 163">
              <a:extLst>
                <a:ext uri="{FF2B5EF4-FFF2-40B4-BE49-F238E27FC236}">
                  <a16:creationId xmlns:a16="http://schemas.microsoft.com/office/drawing/2014/main" id="{E0B491AC-5A58-538B-EF78-8CB6DE4150B1}"/>
                </a:ext>
              </a:extLst>
            </p:cNvPr>
            <p:cNvSpPr/>
            <p:nvPr/>
          </p:nvSpPr>
          <p:spPr>
            <a:xfrm>
              <a:off x="400201" y="2901073"/>
              <a:ext cx="2636503" cy="1699954"/>
            </a:xfrm>
            <a:prstGeom prst="roundRect">
              <a:avLst>
                <a:gd name="adj" fmla="val 5675"/>
              </a:avLst>
            </a:prstGeom>
            <a:solidFill>
              <a:srgbClr val="EEF5EA"/>
            </a:solidFill>
            <a:ln w="19050">
              <a:solidFill>
                <a:srgbClr val="222222"/>
              </a:solidFill>
              <a:prstDash val="solid"/>
            </a:ln>
          </p:spPr>
          <p:txBody>
            <a:bodyPr/>
            <a:lstStyle/>
            <a:p>
              <a:pPr marL="107950"/>
              <a:r>
                <a:rPr lang="en-CA" sz="1600" b="1" dirty="0">
                  <a:solidFill>
                    <a:srgbClr val="4B7F36"/>
                  </a:solidFill>
                  <a:latin typeface="Arial" pitchFamily="34" charset="0"/>
                  <a:cs typeface="Arial" pitchFamily="34" charset="-120"/>
                </a:rPr>
                <a:t>Fragmented</a:t>
              </a:r>
            </a:p>
            <a:p>
              <a:pPr marL="107950" indent="0">
                <a:buNone/>
              </a:pPr>
              <a:br>
                <a:rPr lang="en-CA" dirty="0"/>
              </a:br>
              <a:r>
                <a:rPr lang="en-CA" dirty="0"/>
                <a:t>Telemetry is keyed by domain-level identifiers.</a:t>
              </a:r>
            </a:p>
            <a:p>
              <a:pPr marL="71950">
                <a:buClr>
                  <a:schemeClr val="bg2"/>
                </a:buClr>
              </a:pPr>
              <a:endParaRPr lang="en-CA" dirty="0"/>
            </a:p>
            <a:p>
              <a:pPr marL="71950">
                <a:buClr>
                  <a:schemeClr val="bg2"/>
                </a:buClr>
              </a:pPr>
              <a:r>
                <a:rPr lang="en-CA" dirty="0"/>
                <a:t>Slice binding lives in different layer; depends on the KPI.</a:t>
              </a:r>
            </a:p>
          </p:txBody>
        </p:sp>
        <p:sp>
          <p:nvSpPr>
            <p:cNvPr id="10" name="Shape 6">
              <a:extLst>
                <a:ext uri="{FF2B5EF4-FFF2-40B4-BE49-F238E27FC236}">
                  <a16:creationId xmlns:a16="http://schemas.microsoft.com/office/drawing/2014/main" id="{F7755CFC-36BA-F85F-A605-A46759235748}"/>
                </a:ext>
              </a:extLst>
            </p:cNvPr>
            <p:cNvSpPr/>
            <p:nvPr/>
          </p:nvSpPr>
          <p:spPr>
            <a:xfrm>
              <a:off x="551057" y="3280838"/>
              <a:ext cx="2276856" cy="0"/>
            </a:xfrm>
            <a:prstGeom prst="line">
              <a:avLst/>
            </a:prstGeom>
            <a:noFill/>
            <a:ln w="12700">
              <a:solidFill>
                <a:srgbClr val="BBBBBB"/>
              </a:solidFill>
              <a:prstDash val="solid"/>
            </a:ln>
          </p:spPr>
          <p:txBody>
            <a:bodyPr/>
            <a:lstStyle/>
            <a:p>
              <a:endParaRPr lang="en-US"/>
            </a:p>
          </p:txBody>
        </p:sp>
      </p:grpSp>
      <p:grpSp>
        <p:nvGrpSpPr>
          <p:cNvPr id="18" name="Group 17">
            <a:extLst>
              <a:ext uri="{FF2B5EF4-FFF2-40B4-BE49-F238E27FC236}">
                <a16:creationId xmlns:a16="http://schemas.microsoft.com/office/drawing/2014/main" id="{F7C50DA5-016C-CA2F-65AD-BA11E13EC11F}"/>
              </a:ext>
            </a:extLst>
          </p:cNvPr>
          <p:cNvGrpSpPr/>
          <p:nvPr/>
        </p:nvGrpSpPr>
        <p:grpSpPr>
          <a:xfrm>
            <a:off x="3310075" y="2901072"/>
            <a:ext cx="2455582" cy="1699955"/>
            <a:chOff x="3203755" y="2901072"/>
            <a:chExt cx="2455582" cy="1699955"/>
          </a:xfrm>
        </p:grpSpPr>
        <p:sp>
          <p:nvSpPr>
            <p:cNvPr id="171" name="Rounded Rectangle 170">
              <a:extLst>
                <a:ext uri="{FF2B5EF4-FFF2-40B4-BE49-F238E27FC236}">
                  <a16:creationId xmlns:a16="http://schemas.microsoft.com/office/drawing/2014/main" id="{A3FFB9D0-BADA-204E-5412-8D7D69A68D97}"/>
                </a:ext>
              </a:extLst>
            </p:cNvPr>
            <p:cNvSpPr/>
            <p:nvPr/>
          </p:nvSpPr>
          <p:spPr>
            <a:xfrm>
              <a:off x="3203755" y="2901072"/>
              <a:ext cx="2455582" cy="1699955"/>
            </a:xfrm>
            <a:prstGeom prst="roundRect">
              <a:avLst>
                <a:gd name="adj" fmla="val 5675"/>
              </a:avLst>
            </a:prstGeom>
            <a:solidFill>
              <a:srgbClr val="FFF3D4"/>
            </a:solidFill>
            <a:ln w="19050">
              <a:solidFill>
                <a:srgbClr val="222222"/>
              </a:solidFill>
              <a:prstDash val="solid"/>
            </a:ln>
          </p:spPr>
          <p:txBody>
            <a:bodyPr/>
            <a:lstStyle/>
            <a:p>
              <a:r>
                <a:rPr lang="en-CA" sz="1600" b="1" dirty="0">
                  <a:solidFill>
                    <a:srgbClr val="9A7410"/>
                  </a:solidFill>
                  <a:latin typeface="Arial" pitchFamily="34" charset="0"/>
                  <a:cs typeface="Arial" pitchFamily="34" charset="-120"/>
                </a:rPr>
                <a:t>Context loss</a:t>
              </a:r>
            </a:p>
            <a:p>
              <a:endParaRPr lang="en-CA" sz="1600" b="1" dirty="0">
                <a:solidFill>
                  <a:srgbClr val="9A7410"/>
                </a:solidFill>
                <a:latin typeface="Arial" pitchFamily="34" charset="0"/>
                <a:cs typeface="Arial" pitchFamily="34" charset="-120"/>
              </a:endParaRPr>
            </a:p>
            <a:p>
              <a:r>
                <a:rPr lang="en-CA" dirty="0"/>
                <a:t>If telemetry is aggregated before slice context is attached, slice contribution cannot be recovered.</a:t>
              </a:r>
            </a:p>
            <a:p>
              <a:endParaRPr lang="en-US" dirty="0">
                <a:solidFill>
                  <a:srgbClr val="000000"/>
                </a:solidFill>
                <a:latin typeface="Arial"/>
                <a:cs typeface="Arial"/>
              </a:endParaRPr>
            </a:p>
          </p:txBody>
        </p:sp>
        <p:sp>
          <p:nvSpPr>
            <p:cNvPr id="13" name="Shape 6">
              <a:extLst>
                <a:ext uri="{FF2B5EF4-FFF2-40B4-BE49-F238E27FC236}">
                  <a16:creationId xmlns:a16="http://schemas.microsoft.com/office/drawing/2014/main" id="{9CD3BDDF-C637-26FA-D21C-9FCFD117E4A0}"/>
                </a:ext>
              </a:extLst>
            </p:cNvPr>
            <p:cNvSpPr/>
            <p:nvPr/>
          </p:nvSpPr>
          <p:spPr>
            <a:xfrm flipV="1">
              <a:off x="3359535" y="3276763"/>
              <a:ext cx="2052828" cy="6668"/>
            </a:xfrm>
            <a:prstGeom prst="line">
              <a:avLst/>
            </a:prstGeom>
            <a:noFill/>
            <a:ln w="12700">
              <a:solidFill>
                <a:srgbClr val="BBBBBB"/>
              </a:solidFill>
              <a:prstDash val="solid"/>
            </a:ln>
          </p:spPr>
          <p:txBody>
            <a:bodyPr/>
            <a:lstStyle/>
            <a:p>
              <a:endParaRPr lang="en-US"/>
            </a:p>
          </p:txBody>
        </p:sp>
      </p:grpSp>
      <p:grpSp>
        <p:nvGrpSpPr>
          <p:cNvPr id="19" name="Group 18">
            <a:extLst>
              <a:ext uri="{FF2B5EF4-FFF2-40B4-BE49-F238E27FC236}">
                <a16:creationId xmlns:a16="http://schemas.microsoft.com/office/drawing/2014/main" id="{68B22CE9-9A7A-3937-0D27-4FAE310275D4}"/>
              </a:ext>
            </a:extLst>
          </p:cNvPr>
          <p:cNvGrpSpPr/>
          <p:nvPr/>
        </p:nvGrpSpPr>
        <p:grpSpPr>
          <a:xfrm>
            <a:off x="6007308" y="2901072"/>
            <a:ext cx="2348412" cy="1699967"/>
            <a:chOff x="6007308" y="2901072"/>
            <a:chExt cx="2348412" cy="1699967"/>
          </a:xfrm>
        </p:grpSpPr>
        <p:sp>
          <p:nvSpPr>
            <p:cNvPr id="173" name="Rounded Rectangle 172">
              <a:extLst>
                <a:ext uri="{FF2B5EF4-FFF2-40B4-BE49-F238E27FC236}">
                  <a16:creationId xmlns:a16="http://schemas.microsoft.com/office/drawing/2014/main" id="{75127FCF-2A6C-C2E7-8896-0EC1B07ED686}"/>
                </a:ext>
              </a:extLst>
            </p:cNvPr>
            <p:cNvSpPr/>
            <p:nvPr/>
          </p:nvSpPr>
          <p:spPr>
            <a:xfrm>
              <a:off x="6007308" y="2901072"/>
              <a:ext cx="2348412" cy="1699967"/>
            </a:xfrm>
            <a:prstGeom prst="roundRect">
              <a:avLst>
                <a:gd name="adj" fmla="val 5675"/>
              </a:avLst>
            </a:prstGeom>
            <a:solidFill>
              <a:srgbClr val="EAF2FB"/>
            </a:solidFill>
            <a:ln w="19050">
              <a:solidFill>
                <a:srgbClr val="222222"/>
              </a:solidFill>
              <a:prstDash val="solid"/>
            </a:ln>
          </p:spPr>
          <p:txBody>
            <a:bodyPr/>
            <a:lstStyle/>
            <a:p>
              <a:r>
                <a:rPr lang="en-US" sz="1600" b="1" dirty="0">
                  <a:solidFill>
                    <a:srgbClr val="245B8C"/>
                  </a:solidFill>
                  <a:latin typeface="Arial" pitchFamily="34" charset="0"/>
                  <a:cs typeface="Arial" pitchFamily="34" charset="-120"/>
                </a:rPr>
                <a:t>Ephemeral</a:t>
              </a:r>
            </a:p>
            <a:p>
              <a:endParaRPr lang="en-US" sz="1600" b="1" dirty="0">
                <a:solidFill>
                  <a:srgbClr val="245B8C"/>
                </a:solidFill>
                <a:latin typeface="Arial" pitchFamily="34" charset="0"/>
                <a:cs typeface="Arial" pitchFamily="34" charset="-120"/>
              </a:endParaRPr>
            </a:p>
            <a:p>
              <a:r>
                <a:rPr lang="en-US" dirty="0">
                  <a:solidFill>
                    <a:srgbClr val="000000"/>
                  </a:solidFill>
                  <a:latin typeface="Arial"/>
                  <a:cs typeface="Arial"/>
                </a:rPr>
                <a:t>Sessions, tunnels, pods, and radio bindings churn. Each holds only for a bounded interval.</a:t>
              </a:r>
            </a:p>
          </p:txBody>
        </p:sp>
        <p:sp>
          <p:nvSpPr>
            <p:cNvPr id="16" name="Shape 6">
              <a:extLst>
                <a:ext uri="{FF2B5EF4-FFF2-40B4-BE49-F238E27FC236}">
                  <a16:creationId xmlns:a16="http://schemas.microsoft.com/office/drawing/2014/main" id="{CA0708E6-5A70-38C4-1E39-E809A38FD117}"/>
                </a:ext>
              </a:extLst>
            </p:cNvPr>
            <p:cNvSpPr/>
            <p:nvPr/>
          </p:nvSpPr>
          <p:spPr>
            <a:xfrm flipV="1">
              <a:off x="6107851" y="3276763"/>
              <a:ext cx="2052828" cy="6668"/>
            </a:xfrm>
            <a:prstGeom prst="line">
              <a:avLst/>
            </a:prstGeom>
            <a:noFill/>
            <a:ln w="12700">
              <a:solidFill>
                <a:srgbClr val="BBBBBB"/>
              </a:solidFill>
              <a:prstDash val="solid"/>
            </a:ln>
          </p:spPr>
          <p:txBody>
            <a:bodyPr/>
            <a:lstStyle/>
            <a:p>
              <a:endParaRPr lang="en-US"/>
            </a:p>
          </p:txBody>
        </p:sp>
      </p:grpSp>
      <p:sp>
        <p:nvSpPr>
          <p:cNvPr id="183" name="takeaway">
            <a:extLst>
              <a:ext uri="{FF2B5EF4-FFF2-40B4-BE49-F238E27FC236}">
                <a16:creationId xmlns:a16="http://schemas.microsoft.com/office/drawing/2014/main" id="{DF024CFA-D8A6-6C8D-2AFC-C885590D02D9}"/>
              </a:ext>
            </a:extLst>
          </p:cNvPr>
          <p:cNvSpPr/>
          <p:nvPr/>
        </p:nvSpPr>
        <p:spPr>
          <a:xfrm>
            <a:off x="507356" y="3446705"/>
            <a:ext cx="7764005" cy="1034723"/>
          </a:xfrm>
          <a:prstGeom prst="roundRect">
            <a:avLst>
              <a:gd name="adj" fmla="val 9561"/>
            </a:avLst>
          </a:prstGeom>
          <a:solidFill>
            <a:srgbClr val="FFFFFF"/>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50800" rIns="203200" bIns="50800" rtlCol="0" anchor="ctr" anchorCtr="0">
            <a:noAutofit/>
          </a:bodyPr>
          <a:lstStyle/>
          <a:p>
            <a:pPr algn="ctr"/>
            <a:r>
              <a:rPr lang="en-CA" dirty="0">
                <a:solidFill>
                  <a:schemeClr val="tx1"/>
                </a:solidFill>
              </a:rPr>
              <a:t>Cross-domain correlation is necessary, but it should be </a:t>
            </a:r>
            <a:r>
              <a:rPr lang="en-CA" b="1" dirty="0">
                <a:solidFill>
                  <a:schemeClr val="tx1"/>
                </a:solidFill>
              </a:rPr>
              <a:t>KPI-specific</a:t>
            </a:r>
            <a:r>
              <a:rPr lang="en-CA" dirty="0">
                <a:solidFill>
                  <a:schemeClr val="tx1"/>
                </a:solidFill>
              </a:rPr>
              <a:t>, </a:t>
            </a:r>
            <a:r>
              <a:rPr lang="en-CA" b="1" dirty="0">
                <a:solidFill>
                  <a:schemeClr val="tx1"/>
                </a:solidFill>
              </a:rPr>
              <a:t>context-preserving</a:t>
            </a:r>
            <a:r>
              <a:rPr lang="en-CA" dirty="0">
                <a:solidFill>
                  <a:schemeClr val="tx1"/>
                </a:solidFill>
              </a:rPr>
              <a:t>, and </a:t>
            </a:r>
            <a:r>
              <a:rPr lang="en-CA" b="1" dirty="0">
                <a:solidFill>
                  <a:schemeClr val="tx1"/>
                </a:solidFill>
              </a:rPr>
              <a:t>continuously maintained</a:t>
            </a:r>
            <a:r>
              <a:rPr lang="en-CA" dirty="0">
                <a:solidFill>
                  <a:schemeClr val="tx1"/>
                </a:solidFill>
              </a:rPr>
              <a:t>.</a:t>
            </a:r>
          </a:p>
        </p:txBody>
      </p:sp>
    </p:spTree>
    <p:extLst>
      <p:ext uri="{BB962C8B-B14F-4D97-AF65-F5344CB8AC3E}">
        <p14:creationId xmlns:p14="http://schemas.microsoft.com/office/powerpoint/2010/main" val="80563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
          <a:extLst>
            <a:ext uri="{FF2B5EF4-FFF2-40B4-BE49-F238E27FC236}">
              <a16:creationId xmlns:a16="http://schemas.microsoft.com/office/drawing/2014/main" id="{8002DD45-4A55-ED7F-1FD5-071CC3C89136}"/>
            </a:ext>
          </a:extLst>
        </p:cNvPr>
        <p:cNvGrpSpPr/>
        <p:nvPr/>
      </p:nvGrpSpPr>
      <p:grpSpPr>
        <a:xfrm>
          <a:off x="0" y="0"/>
          <a:ext cx="0" cy="0"/>
          <a:chOff x="0" y="0"/>
          <a:chExt cx="0" cy="0"/>
        </a:xfrm>
      </p:grpSpPr>
      <p:sp>
        <p:nvSpPr>
          <p:cNvPr id="65" name="Google Shape;65;p15">
            <a:extLst>
              <a:ext uri="{FF2B5EF4-FFF2-40B4-BE49-F238E27FC236}">
                <a16:creationId xmlns:a16="http://schemas.microsoft.com/office/drawing/2014/main" id="{5E74F757-0617-A8D1-1A89-430620A711BF}"/>
              </a:ext>
            </a:extLst>
          </p:cNvPr>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dirty="0"/>
              <a:t>Slice monitoring is an architecture problem</a:t>
            </a:r>
            <a:endParaRPr sz="2420" dirty="0"/>
          </a:p>
        </p:txBody>
      </p:sp>
      <p:grpSp>
        <p:nvGrpSpPr>
          <p:cNvPr id="3" name="Group 2">
            <a:extLst>
              <a:ext uri="{FF2B5EF4-FFF2-40B4-BE49-F238E27FC236}">
                <a16:creationId xmlns:a16="http://schemas.microsoft.com/office/drawing/2014/main" id="{DA6E6AFA-0971-7278-5625-62128C331E7B}"/>
              </a:ext>
            </a:extLst>
          </p:cNvPr>
          <p:cNvGrpSpPr/>
          <p:nvPr/>
        </p:nvGrpSpPr>
        <p:grpSpPr>
          <a:xfrm>
            <a:off x="502694" y="1253688"/>
            <a:ext cx="3430696" cy="3383626"/>
            <a:chOff x="502694" y="1253688"/>
            <a:chExt cx="3430696" cy="3383626"/>
          </a:xfrm>
        </p:grpSpPr>
        <p:sp>
          <p:nvSpPr>
            <p:cNvPr id="2" name="Rounded Rectangle 1">
              <a:extLst>
                <a:ext uri="{FF2B5EF4-FFF2-40B4-BE49-F238E27FC236}">
                  <a16:creationId xmlns:a16="http://schemas.microsoft.com/office/drawing/2014/main" id="{64B6E64D-0314-CA81-EA2C-42F1F5290DEA}"/>
                </a:ext>
              </a:extLst>
            </p:cNvPr>
            <p:cNvSpPr>
              <a:spLocks/>
            </p:cNvSpPr>
            <p:nvPr/>
          </p:nvSpPr>
          <p:spPr>
            <a:xfrm>
              <a:off x="573492" y="1253688"/>
              <a:ext cx="3359898" cy="3383626"/>
            </a:xfrm>
            <a:prstGeom prst="roundRect">
              <a:avLst>
                <a:gd name="adj" fmla="val 3626"/>
              </a:avLst>
            </a:prstGeom>
            <a:solidFill>
              <a:srgbClr val="FFF3D4"/>
            </a:solidFill>
            <a:ln w="19050">
              <a:solidFill>
                <a:srgbClr val="222222"/>
              </a:solidFill>
              <a:prstDash val="solid"/>
            </a:ln>
          </p:spPr>
          <p:txBody>
            <a:bodyPr/>
            <a:lstStyle/>
            <a:p>
              <a:endParaRPr lang="en-US" dirty="0">
                <a:solidFill>
                  <a:srgbClr val="000000"/>
                </a:solidFill>
                <a:latin typeface="Arial"/>
                <a:cs typeface="Arial"/>
              </a:endParaRPr>
            </a:p>
          </p:txBody>
        </p:sp>
        <p:sp>
          <p:nvSpPr>
            <p:cNvPr id="6" name="TextBox 5">
              <a:extLst>
                <a:ext uri="{FF2B5EF4-FFF2-40B4-BE49-F238E27FC236}">
                  <a16:creationId xmlns:a16="http://schemas.microsoft.com/office/drawing/2014/main" id="{FEAA85A5-3D8F-FC43-6273-B78916E6DE71}"/>
                </a:ext>
              </a:extLst>
            </p:cNvPr>
            <p:cNvSpPr txBox="1"/>
            <p:nvPr/>
          </p:nvSpPr>
          <p:spPr>
            <a:xfrm>
              <a:off x="665417" y="1355880"/>
              <a:ext cx="3023562" cy="338554"/>
            </a:xfrm>
            <a:prstGeom prst="rect">
              <a:avLst/>
            </a:prstGeom>
            <a:noFill/>
          </p:spPr>
          <p:txBody>
            <a:bodyPr wrap="square" rtlCol="0">
              <a:spAutoFit/>
            </a:bodyPr>
            <a:lstStyle/>
            <a:p>
              <a:r>
                <a:rPr lang="en-CA" sz="1600" b="1" dirty="0">
                  <a:solidFill>
                    <a:srgbClr val="9A7410"/>
                  </a:solidFill>
                  <a:latin typeface="Arial" pitchFamily="34" charset="0"/>
                  <a:cs typeface="Arial" pitchFamily="34" charset="-120"/>
                </a:rPr>
                <a:t>Without a slice-native layer</a:t>
              </a:r>
            </a:p>
          </p:txBody>
        </p:sp>
        <p:sp>
          <p:nvSpPr>
            <p:cNvPr id="13" name="Rounded Rectangle 12">
              <a:extLst>
                <a:ext uri="{FF2B5EF4-FFF2-40B4-BE49-F238E27FC236}">
                  <a16:creationId xmlns:a16="http://schemas.microsoft.com/office/drawing/2014/main" id="{FF88DF97-05DD-2E10-E3A3-4A4D9A3FEE9B}"/>
                </a:ext>
              </a:extLst>
            </p:cNvPr>
            <p:cNvSpPr/>
            <p:nvPr/>
          </p:nvSpPr>
          <p:spPr>
            <a:xfrm>
              <a:off x="667656" y="1843365"/>
              <a:ext cx="3009607" cy="528032"/>
            </a:xfrm>
            <a:prstGeom prst="roundRect">
              <a:avLst>
                <a:gd name="adj" fmla="val 7486"/>
              </a:avLst>
            </a:prstGeom>
            <a:noFill/>
            <a:ln w="12700">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5DF37F00-4DDF-BA91-E9A6-5AD118E897AA}"/>
                </a:ext>
              </a:extLst>
            </p:cNvPr>
            <p:cNvSpPr txBox="1"/>
            <p:nvPr/>
          </p:nvSpPr>
          <p:spPr>
            <a:xfrm>
              <a:off x="665421" y="1870054"/>
              <a:ext cx="1394934" cy="276999"/>
            </a:xfrm>
            <a:prstGeom prst="rect">
              <a:avLst/>
            </a:prstGeom>
            <a:noFill/>
          </p:spPr>
          <p:txBody>
            <a:bodyPr wrap="none" rtlCol="0">
              <a:spAutoFit/>
            </a:bodyPr>
            <a:lstStyle/>
            <a:p>
              <a:r>
                <a:rPr lang="en-US" sz="1200" dirty="0"/>
                <a:t>Admission control</a:t>
              </a:r>
            </a:p>
          </p:txBody>
        </p:sp>
        <p:sp>
          <p:nvSpPr>
            <p:cNvPr id="46" name="TextBox 45">
              <a:extLst>
                <a:ext uri="{FF2B5EF4-FFF2-40B4-BE49-F238E27FC236}">
                  <a16:creationId xmlns:a16="http://schemas.microsoft.com/office/drawing/2014/main" id="{09A34EDE-455E-7F17-A851-399E12A5084F}"/>
                </a:ext>
              </a:extLst>
            </p:cNvPr>
            <p:cNvSpPr txBox="1"/>
            <p:nvPr/>
          </p:nvSpPr>
          <p:spPr>
            <a:xfrm>
              <a:off x="502694" y="3704099"/>
              <a:ext cx="3302411" cy="523220"/>
            </a:xfrm>
            <a:prstGeom prst="rect">
              <a:avLst/>
            </a:prstGeom>
            <a:noFill/>
          </p:spPr>
          <p:txBody>
            <a:bodyPr wrap="square">
              <a:spAutoFit/>
            </a:bodyPr>
            <a:lstStyle/>
            <a:p>
              <a:pPr marL="393700" indent="-285750">
                <a:buClr>
                  <a:schemeClr val="bg2"/>
                </a:buClr>
                <a:buFont typeface="System Font Regular"/>
                <a:buChar char="●"/>
              </a:pPr>
              <a:r>
                <a:rPr lang="en-CA" dirty="0"/>
                <a:t>Reconstruction cost is duplicated.</a:t>
              </a:r>
            </a:p>
            <a:p>
              <a:pPr marL="393700" indent="-285750">
                <a:buClr>
                  <a:schemeClr val="bg2"/>
                </a:buClr>
                <a:buFont typeface="System Font Regular"/>
                <a:buChar char="●"/>
              </a:pPr>
              <a:r>
                <a:rPr lang="en-CA" dirty="0"/>
                <a:t>Stale or inconsistent views!</a:t>
              </a:r>
            </a:p>
          </p:txBody>
        </p:sp>
        <p:grpSp>
          <p:nvGrpSpPr>
            <p:cNvPr id="48" name="Group 47">
              <a:extLst>
                <a:ext uri="{FF2B5EF4-FFF2-40B4-BE49-F238E27FC236}">
                  <a16:creationId xmlns:a16="http://schemas.microsoft.com/office/drawing/2014/main" id="{15A89CCC-C251-04C9-8EFB-7B7F9BA93572}"/>
                </a:ext>
              </a:extLst>
            </p:cNvPr>
            <p:cNvGrpSpPr/>
            <p:nvPr/>
          </p:nvGrpSpPr>
          <p:grpSpPr>
            <a:xfrm>
              <a:off x="2864464" y="2096100"/>
              <a:ext cx="812799" cy="267504"/>
              <a:chOff x="5449103" y="4252868"/>
              <a:chExt cx="812799" cy="267504"/>
            </a:xfrm>
          </p:grpSpPr>
          <p:sp>
            <p:nvSpPr>
              <p:cNvPr id="47" name="Rounded Rectangle 46">
                <a:extLst>
                  <a:ext uri="{FF2B5EF4-FFF2-40B4-BE49-F238E27FC236}">
                    <a16:creationId xmlns:a16="http://schemas.microsoft.com/office/drawing/2014/main" id="{AC4EF91E-BC54-1866-3D5B-C2E3A6B003F4}"/>
                  </a:ext>
                </a:extLst>
              </p:cNvPr>
              <p:cNvSpPr/>
              <p:nvPr/>
            </p:nvSpPr>
            <p:spPr>
              <a:xfrm>
                <a:off x="5507989" y="4283303"/>
                <a:ext cx="695029" cy="206635"/>
              </a:xfrm>
              <a:prstGeom prst="roundRect">
                <a:avLst>
                  <a:gd name="adj" fmla="val 24998"/>
                </a:avLst>
              </a:prstGeom>
              <a:solidFill>
                <a:srgbClr val="FBE2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TextBox 35">
                <a:extLst>
                  <a:ext uri="{FF2B5EF4-FFF2-40B4-BE49-F238E27FC236}">
                    <a16:creationId xmlns:a16="http://schemas.microsoft.com/office/drawing/2014/main" id="{E002D724-E89E-2892-89C5-45925780B76A}"/>
                  </a:ext>
                </a:extLst>
              </p:cNvPr>
              <p:cNvSpPr txBox="1"/>
              <p:nvPr/>
            </p:nvSpPr>
            <p:spPr>
              <a:xfrm>
                <a:off x="5449103" y="4252868"/>
                <a:ext cx="812799" cy="267504"/>
              </a:xfrm>
              <a:prstGeom prst="roundRect">
                <a:avLst>
                  <a:gd name="adj" fmla="val 30875"/>
                </a:avLst>
              </a:prstGeom>
              <a:noFill/>
            </p:spPr>
            <p:txBody>
              <a:bodyPr wrap="square" rtlCol="0">
                <a:spAutoFit/>
              </a:bodyPr>
              <a:lstStyle/>
              <a:p>
                <a:pPr algn="ctr">
                  <a:lnSpc>
                    <a:spcPts val="1000"/>
                  </a:lnSpc>
                </a:pPr>
                <a:r>
                  <a:rPr lang="en-US" sz="1000" dirty="0">
                    <a:solidFill>
                      <a:srgbClr val="8A4F00"/>
                    </a:solidFill>
                  </a:rPr>
                  <a:t>aggregate</a:t>
                </a:r>
              </a:p>
            </p:txBody>
          </p:sp>
        </p:grpSp>
        <p:grpSp>
          <p:nvGrpSpPr>
            <p:cNvPr id="49" name="Group 48">
              <a:extLst>
                <a:ext uri="{FF2B5EF4-FFF2-40B4-BE49-F238E27FC236}">
                  <a16:creationId xmlns:a16="http://schemas.microsoft.com/office/drawing/2014/main" id="{64F80A7E-04BD-E15E-CF9C-38DEC05B1075}"/>
                </a:ext>
              </a:extLst>
            </p:cNvPr>
            <p:cNvGrpSpPr/>
            <p:nvPr/>
          </p:nvGrpSpPr>
          <p:grpSpPr>
            <a:xfrm>
              <a:off x="667656" y="2099996"/>
              <a:ext cx="812799" cy="267504"/>
              <a:chOff x="5449103" y="4252868"/>
              <a:chExt cx="812799" cy="267504"/>
            </a:xfrm>
          </p:grpSpPr>
          <p:sp>
            <p:nvSpPr>
              <p:cNvPr id="50" name="Rounded Rectangle 49">
                <a:extLst>
                  <a:ext uri="{FF2B5EF4-FFF2-40B4-BE49-F238E27FC236}">
                    <a16:creationId xmlns:a16="http://schemas.microsoft.com/office/drawing/2014/main" id="{E1B0C79D-A3EA-D363-C475-3E005374AE2E}"/>
                  </a:ext>
                </a:extLst>
              </p:cNvPr>
              <p:cNvSpPr/>
              <p:nvPr/>
            </p:nvSpPr>
            <p:spPr>
              <a:xfrm>
                <a:off x="5507989" y="4283303"/>
                <a:ext cx="695029" cy="206635"/>
              </a:xfrm>
              <a:prstGeom prst="roundRect">
                <a:avLst>
                  <a:gd name="adj" fmla="val 24998"/>
                </a:avLst>
              </a:prstGeom>
              <a:solidFill>
                <a:srgbClr val="FBE2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TextBox 50">
                <a:extLst>
                  <a:ext uri="{FF2B5EF4-FFF2-40B4-BE49-F238E27FC236}">
                    <a16:creationId xmlns:a16="http://schemas.microsoft.com/office/drawing/2014/main" id="{6770CF7C-B252-BE4F-9900-D1664D3AC7F0}"/>
                  </a:ext>
                </a:extLst>
              </p:cNvPr>
              <p:cNvSpPr txBox="1"/>
              <p:nvPr/>
            </p:nvSpPr>
            <p:spPr>
              <a:xfrm>
                <a:off x="5449103" y="4252868"/>
                <a:ext cx="812799" cy="267504"/>
              </a:xfrm>
              <a:prstGeom prst="roundRect">
                <a:avLst>
                  <a:gd name="adj" fmla="val 30875"/>
                </a:avLst>
              </a:prstGeom>
              <a:noFill/>
            </p:spPr>
            <p:txBody>
              <a:bodyPr wrap="square" rtlCol="0">
                <a:spAutoFit/>
              </a:bodyPr>
              <a:lstStyle/>
              <a:p>
                <a:pPr algn="ctr">
                  <a:lnSpc>
                    <a:spcPts val="1000"/>
                  </a:lnSpc>
                </a:pPr>
                <a:r>
                  <a:rPr lang="en-US" sz="1000" dirty="0">
                    <a:solidFill>
                      <a:srgbClr val="8A4F00"/>
                    </a:solidFill>
                  </a:rPr>
                  <a:t>subscribe</a:t>
                </a:r>
              </a:p>
            </p:txBody>
          </p:sp>
        </p:grpSp>
        <p:grpSp>
          <p:nvGrpSpPr>
            <p:cNvPr id="52" name="Group 51">
              <a:extLst>
                <a:ext uri="{FF2B5EF4-FFF2-40B4-BE49-F238E27FC236}">
                  <a16:creationId xmlns:a16="http://schemas.microsoft.com/office/drawing/2014/main" id="{37DB03EE-8E9F-8FE5-F56C-F0B994EFAEE8}"/>
                </a:ext>
              </a:extLst>
            </p:cNvPr>
            <p:cNvGrpSpPr/>
            <p:nvPr/>
          </p:nvGrpSpPr>
          <p:grpSpPr>
            <a:xfrm>
              <a:off x="1410475" y="2096100"/>
              <a:ext cx="812799" cy="267504"/>
              <a:chOff x="5449103" y="4252868"/>
              <a:chExt cx="812799" cy="267504"/>
            </a:xfrm>
          </p:grpSpPr>
          <p:sp>
            <p:nvSpPr>
              <p:cNvPr id="53" name="Rounded Rectangle 52">
                <a:extLst>
                  <a:ext uri="{FF2B5EF4-FFF2-40B4-BE49-F238E27FC236}">
                    <a16:creationId xmlns:a16="http://schemas.microsoft.com/office/drawing/2014/main" id="{17722EDE-1DE2-59CE-08D2-5306DBA511D5}"/>
                  </a:ext>
                </a:extLst>
              </p:cNvPr>
              <p:cNvSpPr/>
              <p:nvPr/>
            </p:nvSpPr>
            <p:spPr>
              <a:xfrm>
                <a:off x="5507989" y="4283303"/>
                <a:ext cx="695029" cy="206635"/>
              </a:xfrm>
              <a:prstGeom prst="roundRect">
                <a:avLst>
                  <a:gd name="adj" fmla="val 24998"/>
                </a:avLst>
              </a:prstGeom>
              <a:solidFill>
                <a:srgbClr val="FBE2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4" name="TextBox 53">
                <a:extLst>
                  <a:ext uri="{FF2B5EF4-FFF2-40B4-BE49-F238E27FC236}">
                    <a16:creationId xmlns:a16="http://schemas.microsoft.com/office/drawing/2014/main" id="{CA602C4A-BDA5-F938-4F6F-5ECAFE89ADC1}"/>
                  </a:ext>
                </a:extLst>
              </p:cNvPr>
              <p:cNvSpPr txBox="1"/>
              <p:nvPr/>
            </p:nvSpPr>
            <p:spPr>
              <a:xfrm>
                <a:off x="5449103" y="4252868"/>
                <a:ext cx="812799" cy="267504"/>
              </a:xfrm>
              <a:prstGeom prst="roundRect">
                <a:avLst>
                  <a:gd name="adj" fmla="val 30875"/>
                </a:avLst>
              </a:prstGeom>
              <a:noFill/>
            </p:spPr>
            <p:txBody>
              <a:bodyPr wrap="square" rtlCol="0">
                <a:spAutoFit/>
              </a:bodyPr>
              <a:lstStyle/>
              <a:p>
                <a:pPr algn="ctr">
                  <a:lnSpc>
                    <a:spcPts val="1000"/>
                  </a:lnSpc>
                </a:pPr>
                <a:r>
                  <a:rPr lang="en-US" sz="1000" dirty="0">
                    <a:solidFill>
                      <a:srgbClr val="8A4F00"/>
                    </a:solidFill>
                  </a:rPr>
                  <a:t>map IDs</a:t>
                </a:r>
              </a:p>
            </p:txBody>
          </p:sp>
        </p:grpSp>
        <p:grpSp>
          <p:nvGrpSpPr>
            <p:cNvPr id="55" name="Group 54">
              <a:extLst>
                <a:ext uri="{FF2B5EF4-FFF2-40B4-BE49-F238E27FC236}">
                  <a16:creationId xmlns:a16="http://schemas.microsoft.com/office/drawing/2014/main" id="{17D8B512-EDC9-A787-2261-444855F1A48E}"/>
                </a:ext>
              </a:extLst>
            </p:cNvPr>
            <p:cNvGrpSpPr/>
            <p:nvPr/>
          </p:nvGrpSpPr>
          <p:grpSpPr>
            <a:xfrm>
              <a:off x="2142184" y="2096100"/>
              <a:ext cx="812799" cy="267504"/>
              <a:chOff x="5449103" y="4252868"/>
              <a:chExt cx="812799" cy="267504"/>
            </a:xfrm>
          </p:grpSpPr>
          <p:sp>
            <p:nvSpPr>
              <p:cNvPr id="56" name="Rounded Rectangle 55">
                <a:extLst>
                  <a:ext uri="{FF2B5EF4-FFF2-40B4-BE49-F238E27FC236}">
                    <a16:creationId xmlns:a16="http://schemas.microsoft.com/office/drawing/2014/main" id="{AD1A1A0A-0841-B540-8B33-3BD8C7C34F31}"/>
                  </a:ext>
                </a:extLst>
              </p:cNvPr>
              <p:cNvSpPr/>
              <p:nvPr/>
            </p:nvSpPr>
            <p:spPr>
              <a:xfrm>
                <a:off x="5507989" y="4283303"/>
                <a:ext cx="695029" cy="206635"/>
              </a:xfrm>
              <a:prstGeom prst="roundRect">
                <a:avLst>
                  <a:gd name="adj" fmla="val 24998"/>
                </a:avLst>
              </a:prstGeom>
              <a:solidFill>
                <a:srgbClr val="FBE2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TextBox 56">
                <a:extLst>
                  <a:ext uri="{FF2B5EF4-FFF2-40B4-BE49-F238E27FC236}">
                    <a16:creationId xmlns:a16="http://schemas.microsoft.com/office/drawing/2014/main" id="{FD6A7935-086C-C5BE-DAA7-D8BD3DF32B69}"/>
                  </a:ext>
                </a:extLst>
              </p:cNvPr>
              <p:cNvSpPr txBox="1"/>
              <p:nvPr/>
            </p:nvSpPr>
            <p:spPr>
              <a:xfrm>
                <a:off x="5449103" y="4252868"/>
                <a:ext cx="812799" cy="267504"/>
              </a:xfrm>
              <a:prstGeom prst="roundRect">
                <a:avLst>
                  <a:gd name="adj" fmla="val 30875"/>
                </a:avLst>
              </a:prstGeom>
              <a:noFill/>
            </p:spPr>
            <p:txBody>
              <a:bodyPr wrap="square" rtlCol="0">
                <a:spAutoFit/>
              </a:bodyPr>
              <a:lstStyle/>
              <a:p>
                <a:pPr algn="ctr">
                  <a:lnSpc>
                    <a:spcPts val="1000"/>
                  </a:lnSpc>
                </a:pPr>
                <a:r>
                  <a:rPr lang="en-US" sz="1000" dirty="0">
                    <a:solidFill>
                      <a:srgbClr val="8A4F00"/>
                    </a:solidFill>
                  </a:rPr>
                  <a:t>reconcile</a:t>
                </a:r>
              </a:p>
            </p:txBody>
          </p:sp>
        </p:grpSp>
        <p:grpSp>
          <p:nvGrpSpPr>
            <p:cNvPr id="73" name="Group 72">
              <a:extLst>
                <a:ext uri="{FF2B5EF4-FFF2-40B4-BE49-F238E27FC236}">
                  <a16:creationId xmlns:a16="http://schemas.microsoft.com/office/drawing/2014/main" id="{7E2DF418-5434-A328-0613-F364CC430BD6}"/>
                </a:ext>
              </a:extLst>
            </p:cNvPr>
            <p:cNvGrpSpPr/>
            <p:nvPr/>
          </p:nvGrpSpPr>
          <p:grpSpPr>
            <a:xfrm>
              <a:off x="665417" y="2476415"/>
              <a:ext cx="3011842" cy="528032"/>
              <a:chOff x="677141" y="2400210"/>
              <a:chExt cx="3011842" cy="528032"/>
            </a:xfrm>
          </p:grpSpPr>
          <p:sp>
            <p:nvSpPr>
              <p:cNvPr id="58" name="Rounded Rectangle 57">
                <a:extLst>
                  <a:ext uri="{FF2B5EF4-FFF2-40B4-BE49-F238E27FC236}">
                    <a16:creationId xmlns:a16="http://schemas.microsoft.com/office/drawing/2014/main" id="{A9967CF6-2233-7823-5079-A7AA2BAEE78E}"/>
                  </a:ext>
                </a:extLst>
              </p:cNvPr>
              <p:cNvSpPr/>
              <p:nvPr/>
            </p:nvSpPr>
            <p:spPr>
              <a:xfrm>
                <a:off x="679376" y="2400210"/>
                <a:ext cx="3009607" cy="528032"/>
              </a:xfrm>
              <a:prstGeom prst="roundRect">
                <a:avLst>
                  <a:gd name="adj" fmla="val 7486"/>
                </a:avLst>
              </a:prstGeom>
              <a:noFill/>
              <a:ln w="12700">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9" name="TextBox 58">
                <a:extLst>
                  <a:ext uri="{FF2B5EF4-FFF2-40B4-BE49-F238E27FC236}">
                    <a16:creationId xmlns:a16="http://schemas.microsoft.com/office/drawing/2014/main" id="{28C3419A-72D4-A751-B904-5183C0DCD3D3}"/>
                  </a:ext>
                </a:extLst>
              </p:cNvPr>
              <p:cNvSpPr txBox="1"/>
              <p:nvPr/>
            </p:nvSpPr>
            <p:spPr>
              <a:xfrm>
                <a:off x="677141" y="2426899"/>
                <a:ext cx="976549" cy="276999"/>
              </a:xfrm>
              <a:prstGeom prst="rect">
                <a:avLst/>
              </a:prstGeom>
              <a:noFill/>
            </p:spPr>
            <p:txBody>
              <a:bodyPr wrap="none" rtlCol="0">
                <a:spAutoFit/>
              </a:bodyPr>
              <a:lstStyle/>
              <a:p>
                <a:r>
                  <a:rPr lang="en-US" sz="1200" dirty="0"/>
                  <a:t>Autoscaling</a:t>
                </a:r>
              </a:p>
            </p:txBody>
          </p:sp>
          <p:grpSp>
            <p:nvGrpSpPr>
              <p:cNvPr id="60" name="Group 59">
                <a:extLst>
                  <a:ext uri="{FF2B5EF4-FFF2-40B4-BE49-F238E27FC236}">
                    <a16:creationId xmlns:a16="http://schemas.microsoft.com/office/drawing/2014/main" id="{EC31A0EA-4BA5-4CEB-A4DD-4197C12B5D30}"/>
                  </a:ext>
                </a:extLst>
              </p:cNvPr>
              <p:cNvGrpSpPr/>
              <p:nvPr/>
            </p:nvGrpSpPr>
            <p:grpSpPr>
              <a:xfrm>
                <a:off x="2876184" y="2652945"/>
                <a:ext cx="812799" cy="267504"/>
                <a:chOff x="5449103" y="4252868"/>
                <a:chExt cx="812799" cy="267504"/>
              </a:xfrm>
            </p:grpSpPr>
            <p:sp>
              <p:nvSpPr>
                <p:cNvPr id="61" name="Rounded Rectangle 60">
                  <a:extLst>
                    <a:ext uri="{FF2B5EF4-FFF2-40B4-BE49-F238E27FC236}">
                      <a16:creationId xmlns:a16="http://schemas.microsoft.com/office/drawing/2014/main" id="{9C8ED0E5-7175-66CE-EC7E-F25B6617B3F7}"/>
                    </a:ext>
                  </a:extLst>
                </p:cNvPr>
                <p:cNvSpPr/>
                <p:nvPr/>
              </p:nvSpPr>
              <p:spPr>
                <a:xfrm>
                  <a:off x="5507989" y="4283303"/>
                  <a:ext cx="695029" cy="206635"/>
                </a:xfrm>
                <a:prstGeom prst="roundRect">
                  <a:avLst>
                    <a:gd name="adj" fmla="val 24998"/>
                  </a:avLst>
                </a:prstGeom>
                <a:solidFill>
                  <a:srgbClr val="FBE2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00B1D28D-69D9-D117-E571-EABF23CBC0D4}"/>
                    </a:ext>
                  </a:extLst>
                </p:cNvPr>
                <p:cNvSpPr txBox="1"/>
                <p:nvPr/>
              </p:nvSpPr>
              <p:spPr>
                <a:xfrm>
                  <a:off x="5449103" y="4252868"/>
                  <a:ext cx="812799" cy="267504"/>
                </a:xfrm>
                <a:prstGeom prst="roundRect">
                  <a:avLst>
                    <a:gd name="adj" fmla="val 30875"/>
                  </a:avLst>
                </a:prstGeom>
                <a:noFill/>
              </p:spPr>
              <p:txBody>
                <a:bodyPr wrap="square" rtlCol="0">
                  <a:spAutoFit/>
                </a:bodyPr>
                <a:lstStyle/>
                <a:p>
                  <a:pPr algn="ctr">
                    <a:lnSpc>
                      <a:spcPts val="1000"/>
                    </a:lnSpc>
                  </a:pPr>
                  <a:r>
                    <a:rPr lang="en-US" sz="1000" dirty="0">
                      <a:solidFill>
                        <a:srgbClr val="8A4F00"/>
                      </a:solidFill>
                    </a:rPr>
                    <a:t>aggregate</a:t>
                  </a:r>
                </a:p>
              </p:txBody>
            </p:sp>
          </p:grpSp>
          <p:grpSp>
            <p:nvGrpSpPr>
              <p:cNvPr id="63" name="Group 62">
                <a:extLst>
                  <a:ext uri="{FF2B5EF4-FFF2-40B4-BE49-F238E27FC236}">
                    <a16:creationId xmlns:a16="http://schemas.microsoft.com/office/drawing/2014/main" id="{B6F57901-4AB7-8BF9-3D84-754BE0148109}"/>
                  </a:ext>
                </a:extLst>
              </p:cNvPr>
              <p:cNvGrpSpPr/>
              <p:nvPr/>
            </p:nvGrpSpPr>
            <p:grpSpPr>
              <a:xfrm>
                <a:off x="679376" y="2656841"/>
                <a:ext cx="812799" cy="267504"/>
                <a:chOff x="5449103" y="4252868"/>
                <a:chExt cx="812799" cy="267504"/>
              </a:xfrm>
            </p:grpSpPr>
            <p:sp>
              <p:nvSpPr>
                <p:cNvPr id="64" name="Rounded Rectangle 63">
                  <a:extLst>
                    <a:ext uri="{FF2B5EF4-FFF2-40B4-BE49-F238E27FC236}">
                      <a16:creationId xmlns:a16="http://schemas.microsoft.com/office/drawing/2014/main" id="{C90B1DDF-E8AB-5077-0EDB-5CB0960879AC}"/>
                    </a:ext>
                  </a:extLst>
                </p:cNvPr>
                <p:cNvSpPr/>
                <p:nvPr/>
              </p:nvSpPr>
              <p:spPr>
                <a:xfrm>
                  <a:off x="5507989" y="4283303"/>
                  <a:ext cx="695029" cy="206635"/>
                </a:xfrm>
                <a:prstGeom prst="roundRect">
                  <a:avLst>
                    <a:gd name="adj" fmla="val 24998"/>
                  </a:avLst>
                </a:prstGeom>
                <a:solidFill>
                  <a:srgbClr val="FBE2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6" name="TextBox 65">
                  <a:extLst>
                    <a:ext uri="{FF2B5EF4-FFF2-40B4-BE49-F238E27FC236}">
                      <a16:creationId xmlns:a16="http://schemas.microsoft.com/office/drawing/2014/main" id="{16E7D94D-661D-D95F-DA8C-CE81513C726E}"/>
                    </a:ext>
                  </a:extLst>
                </p:cNvPr>
                <p:cNvSpPr txBox="1"/>
                <p:nvPr/>
              </p:nvSpPr>
              <p:spPr>
                <a:xfrm>
                  <a:off x="5449103" y="4252868"/>
                  <a:ext cx="812799" cy="267504"/>
                </a:xfrm>
                <a:prstGeom prst="roundRect">
                  <a:avLst>
                    <a:gd name="adj" fmla="val 30875"/>
                  </a:avLst>
                </a:prstGeom>
                <a:noFill/>
              </p:spPr>
              <p:txBody>
                <a:bodyPr wrap="square" rtlCol="0">
                  <a:spAutoFit/>
                </a:bodyPr>
                <a:lstStyle/>
                <a:p>
                  <a:pPr algn="ctr">
                    <a:lnSpc>
                      <a:spcPts val="1000"/>
                    </a:lnSpc>
                  </a:pPr>
                  <a:r>
                    <a:rPr lang="en-US" sz="1000" dirty="0">
                      <a:solidFill>
                        <a:srgbClr val="8A4F00"/>
                      </a:solidFill>
                    </a:rPr>
                    <a:t>subscribe</a:t>
                  </a:r>
                </a:p>
              </p:txBody>
            </p:sp>
          </p:grpSp>
          <p:grpSp>
            <p:nvGrpSpPr>
              <p:cNvPr id="67" name="Group 66">
                <a:extLst>
                  <a:ext uri="{FF2B5EF4-FFF2-40B4-BE49-F238E27FC236}">
                    <a16:creationId xmlns:a16="http://schemas.microsoft.com/office/drawing/2014/main" id="{3E2F8DBB-0550-509A-3818-40FE87C4E9AA}"/>
                  </a:ext>
                </a:extLst>
              </p:cNvPr>
              <p:cNvGrpSpPr/>
              <p:nvPr/>
            </p:nvGrpSpPr>
            <p:grpSpPr>
              <a:xfrm>
                <a:off x="1422195" y="2652945"/>
                <a:ext cx="812799" cy="267504"/>
                <a:chOff x="5449103" y="4252868"/>
                <a:chExt cx="812799" cy="267504"/>
              </a:xfrm>
            </p:grpSpPr>
            <p:sp>
              <p:nvSpPr>
                <p:cNvPr id="68" name="Rounded Rectangle 67">
                  <a:extLst>
                    <a:ext uri="{FF2B5EF4-FFF2-40B4-BE49-F238E27FC236}">
                      <a16:creationId xmlns:a16="http://schemas.microsoft.com/office/drawing/2014/main" id="{A1D7832A-BA63-754E-6A96-607EC1938D9C}"/>
                    </a:ext>
                  </a:extLst>
                </p:cNvPr>
                <p:cNvSpPr/>
                <p:nvPr/>
              </p:nvSpPr>
              <p:spPr>
                <a:xfrm>
                  <a:off x="5507989" y="4283303"/>
                  <a:ext cx="695029" cy="206635"/>
                </a:xfrm>
                <a:prstGeom prst="roundRect">
                  <a:avLst>
                    <a:gd name="adj" fmla="val 24998"/>
                  </a:avLst>
                </a:prstGeom>
                <a:solidFill>
                  <a:srgbClr val="FBE2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9" name="TextBox 68">
                  <a:extLst>
                    <a:ext uri="{FF2B5EF4-FFF2-40B4-BE49-F238E27FC236}">
                      <a16:creationId xmlns:a16="http://schemas.microsoft.com/office/drawing/2014/main" id="{0641E30E-3B04-6512-5CB8-F08683071EFD}"/>
                    </a:ext>
                  </a:extLst>
                </p:cNvPr>
                <p:cNvSpPr txBox="1"/>
                <p:nvPr/>
              </p:nvSpPr>
              <p:spPr>
                <a:xfrm>
                  <a:off x="5449103" y="4252868"/>
                  <a:ext cx="812799" cy="267504"/>
                </a:xfrm>
                <a:prstGeom prst="roundRect">
                  <a:avLst>
                    <a:gd name="adj" fmla="val 30875"/>
                  </a:avLst>
                </a:prstGeom>
                <a:noFill/>
              </p:spPr>
              <p:txBody>
                <a:bodyPr wrap="square" rtlCol="0">
                  <a:spAutoFit/>
                </a:bodyPr>
                <a:lstStyle/>
                <a:p>
                  <a:pPr algn="ctr">
                    <a:lnSpc>
                      <a:spcPts val="1000"/>
                    </a:lnSpc>
                  </a:pPr>
                  <a:r>
                    <a:rPr lang="en-US" sz="1000" dirty="0">
                      <a:solidFill>
                        <a:srgbClr val="8A4F00"/>
                      </a:solidFill>
                    </a:rPr>
                    <a:t>map IDs</a:t>
                  </a:r>
                </a:p>
              </p:txBody>
            </p:sp>
          </p:grpSp>
          <p:grpSp>
            <p:nvGrpSpPr>
              <p:cNvPr id="70" name="Group 69">
                <a:extLst>
                  <a:ext uri="{FF2B5EF4-FFF2-40B4-BE49-F238E27FC236}">
                    <a16:creationId xmlns:a16="http://schemas.microsoft.com/office/drawing/2014/main" id="{C5AFF8BF-68DD-A09F-81D9-63C1571ADFFB}"/>
                  </a:ext>
                </a:extLst>
              </p:cNvPr>
              <p:cNvGrpSpPr/>
              <p:nvPr/>
            </p:nvGrpSpPr>
            <p:grpSpPr>
              <a:xfrm>
                <a:off x="2153904" y="2652945"/>
                <a:ext cx="812799" cy="267504"/>
                <a:chOff x="5449103" y="4252868"/>
                <a:chExt cx="812799" cy="267504"/>
              </a:xfrm>
            </p:grpSpPr>
            <p:sp>
              <p:nvSpPr>
                <p:cNvPr id="71" name="Rounded Rectangle 70">
                  <a:extLst>
                    <a:ext uri="{FF2B5EF4-FFF2-40B4-BE49-F238E27FC236}">
                      <a16:creationId xmlns:a16="http://schemas.microsoft.com/office/drawing/2014/main" id="{ECEE4DD3-26C1-4415-F662-A631B4911CFA}"/>
                    </a:ext>
                  </a:extLst>
                </p:cNvPr>
                <p:cNvSpPr/>
                <p:nvPr/>
              </p:nvSpPr>
              <p:spPr>
                <a:xfrm>
                  <a:off x="5507989" y="4283303"/>
                  <a:ext cx="695029" cy="206635"/>
                </a:xfrm>
                <a:prstGeom prst="roundRect">
                  <a:avLst>
                    <a:gd name="adj" fmla="val 24998"/>
                  </a:avLst>
                </a:prstGeom>
                <a:solidFill>
                  <a:srgbClr val="FBE2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2" name="TextBox 71">
                  <a:extLst>
                    <a:ext uri="{FF2B5EF4-FFF2-40B4-BE49-F238E27FC236}">
                      <a16:creationId xmlns:a16="http://schemas.microsoft.com/office/drawing/2014/main" id="{49732D67-F831-3ECF-75D6-245615FA8931}"/>
                    </a:ext>
                  </a:extLst>
                </p:cNvPr>
                <p:cNvSpPr txBox="1"/>
                <p:nvPr/>
              </p:nvSpPr>
              <p:spPr>
                <a:xfrm>
                  <a:off x="5449103" y="4252868"/>
                  <a:ext cx="812799" cy="267504"/>
                </a:xfrm>
                <a:prstGeom prst="roundRect">
                  <a:avLst>
                    <a:gd name="adj" fmla="val 30875"/>
                  </a:avLst>
                </a:prstGeom>
                <a:noFill/>
              </p:spPr>
              <p:txBody>
                <a:bodyPr wrap="square" rtlCol="0">
                  <a:spAutoFit/>
                </a:bodyPr>
                <a:lstStyle/>
                <a:p>
                  <a:pPr algn="ctr">
                    <a:lnSpc>
                      <a:spcPts val="1000"/>
                    </a:lnSpc>
                  </a:pPr>
                  <a:r>
                    <a:rPr lang="en-US" sz="1000" dirty="0">
                      <a:solidFill>
                        <a:srgbClr val="8A4F00"/>
                      </a:solidFill>
                    </a:rPr>
                    <a:t>reconcile</a:t>
                  </a:r>
                </a:p>
              </p:txBody>
            </p:sp>
          </p:grpSp>
        </p:grpSp>
        <p:grpSp>
          <p:nvGrpSpPr>
            <p:cNvPr id="74" name="Group 73">
              <a:extLst>
                <a:ext uri="{FF2B5EF4-FFF2-40B4-BE49-F238E27FC236}">
                  <a16:creationId xmlns:a16="http://schemas.microsoft.com/office/drawing/2014/main" id="{ECB37684-F142-E252-9B1E-DC6D1698DF24}"/>
                </a:ext>
              </a:extLst>
            </p:cNvPr>
            <p:cNvGrpSpPr/>
            <p:nvPr/>
          </p:nvGrpSpPr>
          <p:grpSpPr>
            <a:xfrm>
              <a:off x="677137" y="3097738"/>
              <a:ext cx="3011842" cy="528032"/>
              <a:chOff x="677141" y="2400210"/>
              <a:chExt cx="3011842" cy="528032"/>
            </a:xfrm>
          </p:grpSpPr>
          <p:sp>
            <p:nvSpPr>
              <p:cNvPr id="75" name="Rounded Rectangle 74">
                <a:extLst>
                  <a:ext uri="{FF2B5EF4-FFF2-40B4-BE49-F238E27FC236}">
                    <a16:creationId xmlns:a16="http://schemas.microsoft.com/office/drawing/2014/main" id="{33FEE64C-EB07-AF01-08CD-827E42AACAA8}"/>
                  </a:ext>
                </a:extLst>
              </p:cNvPr>
              <p:cNvSpPr/>
              <p:nvPr/>
            </p:nvSpPr>
            <p:spPr>
              <a:xfrm>
                <a:off x="679376" y="2400210"/>
                <a:ext cx="3009607" cy="528032"/>
              </a:xfrm>
              <a:prstGeom prst="roundRect">
                <a:avLst>
                  <a:gd name="adj" fmla="val 7486"/>
                </a:avLst>
              </a:prstGeom>
              <a:noFill/>
              <a:ln w="12700">
                <a:solidFill>
                  <a:schemeClr val="tx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6" name="TextBox 75">
                <a:extLst>
                  <a:ext uri="{FF2B5EF4-FFF2-40B4-BE49-F238E27FC236}">
                    <a16:creationId xmlns:a16="http://schemas.microsoft.com/office/drawing/2014/main" id="{669E2CB4-16E0-E165-4D63-75D6AD383142}"/>
                  </a:ext>
                </a:extLst>
              </p:cNvPr>
              <p:cNvSpPr txBox="1"/>
              <p:nvPr/>
            </p:nvSpPr>
            <p:spPr>
              <a:xfrm>
                <a:off x="677141" y="2426899"/>
                <a:ext cx="1463862" cy="276999"/>
              </a:xfrm>
              <a:prstGeom prst="rect">
                <a:avLst/>
              </a:prstGeom>
              <a:noFill/>
            </p:spPr>
            <p:txBody>
              <a:bodyPr wrap="none" rtlCol="0">
                <a:spAutoFit/>
              </a:bodyPr>
              <a:lstStyle/>
              <a:p>
                <a:r>
                  <a:rPr lang="en-US" sz="1200" dirty="0"/>
                  <a:t>Fault management</a:t>
                </a:r>
              </a:p>
            </p:txBody>
          </p:sp>
          <p:grpSp>
            <p:nvGrpSpPr>
              <p:cNvPr id="77" name="Group 76">
                <a:extLst>
                  <a:ext uri="{FF2B5EF4-FFF2-40B4-BE49-F238E27FC236}">
                    <a16:creationId xmlns:a16="http://schemas.microsoft.com/office/drawing/2014/main" id="{E6260DED-9648-1D1C-B335-E9E65A4F0F16}"/>
                  </a:ext>
                </a:extLst>
              </p:cNvPr>
              <p:cNvGrpSpPr/>
              <p:nvPr/>
            </p:nvGrpSpPr>
            <p:grpSpPr>
              <a:xfrm>
                <a:off x="2876184" y="2652945"/>
                <a:ext cx="812799" cy="267504"/>
                <a:chOff x="5449103" y="4252868"/>
                <a:chExt cx="812799" cy="267504"/>
              </a:xfrm>
            </p:grpSpPr>
            <p:sp>
              <p:nvSpPr>
                <p:cNvPr id="87" name="Rounded Rectangle 86">
                  <a:extLst>
                    <a:ext uri="{FF2B5EF4-FFF2-40B4-BE49-F238E27FC236}">
                      <a16:creationId xmlns:a16="http://schemas.microsoft.com/office/drawing/2014/main" id="{5C112453-B64E-9CD4-7EC7-F9DBCA54A5E0}"/>
                    </a:ext>
                  </a:extLst>
                </p:cNvPr>
                <p:cNvSpPr/>
                <p:nvPr/>
              </p:nvSpPr>
              <p:spPr>
                <a:xfrm>
                  <a:off x="5507989" y="4283303"/>
                  <a:ext cx="695029" cy="206635"/>
                </a:xfrm>
                <a:prstGeom prst="roundRect">
                  <a:avLst>
                    <a:gd name="adj" fmla="val 24998"/>
                  </a:avLst>
                </a:prstGeom>
                <a:solidFill>
                  <a:srgbClr val="FBE2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8" name="TextBox 87">
                  <a:extLst>
                    <a:ext uri="{FF2B5EF4-FFF2-40B4-BE49-F238E27FC236}">
                      <a16:creationId xmlns:a16="http://schemas.microsoft.com/office/drawing/2014/main" id="{A52DE3C7-8658-588A-EDB4-1A0F4445411F}"/>
                    </a:ext>
                  </a:extLst>
                </p:cNvPr>
                <p:cNvSpPr txBox="1"/>
                <p:nvPr/>
              </p:nvSpPr>
              <p:spPr>
                <a:xfrm>
                  <a:off x="5449103" y="4252868"/>
                  <a:ext cx="812799" cy="267504"/>
                </a:xfrm>
                <a:prstGeom prst="roundRect">
                  <a:avLst>
                    <a:gd name="adj" fmla="val 30875"/>
                  </a:avLst>
                </a:prstGeom>
                <a:noFill/>
              </p:spPr>
              <p:txBody>
                <a:bodyPr wrap="square" rtlCol="0">
                  <a:spAutoFit/>
                </a:bodyPr>
                <a:lstStyle/>
                <a:p>
                  <a:pPr algn="ctr">
                    <a:lnSpc>
                      <a:spcPts val="1000"/>
                    </a:lnSpc>
                  </a:pPr>
                  <a:r>
                    <a:rPr lang="en-US" sz="1000" dirty="0">
                      <a:solidFill>
                        <a:srgbClr val="8A4F00"/>
                      </a:solidFill>
                    </a:rPr>
                    <a:t>aggregate</a:t>
                  </a:r>
                </a:p>
              </p:txBody>
            </p:sp>
          </p:grpSp>
          <p:grpSp>
            <p:nvGrpSpPr>
              <p:cNvPr id="78" name="Group 77">
                <a:extLst>
                  <a:ext uri="{FF2B5EF4-FFF2-40B4-BE49-F238E27FC236}">
                    <a16:creationId xmlns:a16="http://schemas.microsoft.com/office/drawing/2014/main" id="{E708445A-1E37-F077-47A3-92FCD6EB5429}"/>
                  </a:ext>
                </a:extLst>
              </p:cNvPr>
              <p:cNvGrpSpPr/>
              <p:nvPr/>
            </p:nvGrpSpPr>
            <p:grpSpPr>
              <a:xfrm>
                <a:off x="679376" y="2656841"/>
                <a:ext cx="812799" cy="267504"/>
                <a:chOff x="5449103" y="4252868"/>
                <a:chExt cx="812799" cy="267504"/>
              </a:xfrm>
            </p:grpSpPr>
            <p:sp>
              <p:nvSpPr>
                <p:cNvPr id="85" name="Rounded Rectangle 84">
                  <a:extLst>
                    <a:ext uri="{FF2B5EF4-FFF2-40B4-BE49-F238E27FC236}">
                      <a16:creationId xmlns:a16="http://schemas.microsoft.com/office/drawing/2014/main" id="{F675F848-6F97-EF90-125F-A19F1BF41A01}"/>
                    </a:ext>
                  </a:extLst>
                </p:cNvPr>
                <p:cNvSpPr/>
                <p:nvPr/>
              </p:nvSpPr>
              <p:spPr>
                <a:xfrm>
                  <a:off x="5507989" y="4283303"/>
                  <a:ext cx="695029" cy="206635"/>
                </a:xfrm>
                <a:prstGeom prst="roundRect">
                  <a:avLst>
                    <a:gd name="adj" fmla="val 24998"/>
                  </a:avLst>
                </a:prstGeom>
                <a:solidFill>
                  <a:srgbClr val="FBE2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6" name="TextBox 85">
                  <a:extLst>
                    <a:ext uri="{FF2B5EF4-FFF2-40B4-BE49-F238E27FC236}">
                      <a16:creationId xmlns:a16="http://schemas.microsoft.com/office/drawing/2014/main" id="{0AF026E9-0BBC-373B-41E7-846DCBDF3115}"/>
                    </a:ext>
                  </a:extLst>
                </p:cNvPr>
                <p:cNvSpPr txBox="1"/>
                <p:nvPr/>
              </p:nvSpPr>
              <p:spPr>
                <a:xfrm>
                  <a:off x="5449103" y="4252868"/>
                  <a:ext cx="812799" cy="267504"/>
                </a:xfrm>
                <a:prstGeom prst="roundRect">
                  <a:avLst>
                    <a:gd name="adj" fmla="val 30875"/>
                  </a:avLst>
                </a:prstGeom>
                <a:noFill/>
              </p:spPr>
              <p:txBody>
                <a:bodyPr wrap="square" rtlCol="0">
                  <a:spAutoFit/>
                </a:bodyPr>
                <a:lstStyle/>
                <a:p>
                  <a:pPr algn="ctr">
                    <a:lnSpc>
                      <a:spcPts val="1000"/>
                    </a:lnSpc>
                  </a:pPr>
                  <a:r>
                    <a:rPr lang="en-US" sz="1000" dirty="0">
                      <a:solidFill>
                        <a:srgbClr val="8A4F00"/>
                      </a:solidFill>
                    </a:rPr>
                    <a:t>subscribe</a:t>
                  </a:r>
                </a:p>
              </p:txBody>
            </p:sp>
          </p:grpSp>
          <p:grpSp>
            <p:nvGrpSpPr>
              <p:cNvPr id="79" name="Group 78">
                <a:extLst>
                  <a:ext uri="{FF2B5EF4-FFF2-40B4-BE49-F238E27FC236}">
                    <a16:creationId xmlns:a16="http://schemas.microsoft.com/office/drawing/2014/main" id="{9BF6E199-4A85-DD4A-30D4-E0C79602898A}"/>
                  </a:ext>
                </a:extLst>
              </p:cNvPr>
              <p:cNvGrpSpPr/>
              <p:nvPr/>
            </p:nvGrpSpPr>
            <p:grpSpPr>
              <a:xfrm>
                <a:off x="1422195" y="2652945"/>
                <a:ext cx="812799" cy="267504"/>
                <a:chOff x="5449103" y="4252868"/>
                <a:chExt cx="812799" cy="267504"/>
              </a:xfrm>
            </p:grpSpPr>
            <p:sp>
              <p:nvSpPr>
                <p:cNvPr id="83" name="Rounded Rectangle 82">
                  <a:extLst>
                    <a:ext uri="{FF2B5EF4-FFF2-40B4-BE49-F238E27FC236}">
                      <a16:creationId xmlns:a16="http://schemas.microsoft.com/office/drawing/2014/main" id="{E36214C5-C3FD-BB89-AC61-73C0A351A40D}"/>
                    </a:ext>
                  </a:extLst>
                </p:cNvPr>
                <p:cNvSpPr/>
                <p:nvPr/>
              </p:nvSpPr>
              <p:spPr>
                <a:xfrm>
                  <a:off x="5507989" y="4283303"/>
                  <a:ext cx="695029" cy="206635"/>
                </a:xfrm>
                <a:prstGeom prst="roundRect">
                  <a:avLst>
                    <a:gd name="adj" fmla="val 24998"/>
                  </a:avLst>
                </a:prstGeom>
                <a:solidFill>
                  <a:srgbClr val="FBE2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4" name="TextBox 83">
                  <a:extLst>
                    <a:ext uri="{FF2B5EF4-FFF2-40B4-BE49-F238E27FC236}">
                      <a16:creationId xmlns:a16="http://schemas.microsoft.com/office/drawing/2014/main" id="{284214AC-5611-F07D-ADC8-A174FDA60CFE}"/>
                    </a:ext>
                  </a:extLst>
                </p:cNvPr>
                <p:cNvSpPr txBox="1"/>
                <p:nvPr/>
              </p:nvSpPr>
              <p:spPr>
                <a:xfrm>
                  <a:off x="5449103" y="4252868"/>
                  <a:ext cx="812799" cy="267504"/>
                </a:xfrm>
                <a:prstGeom prst="roundRect">
                  <a:avLst>
                    <a:gd name="adj" fmla="val 30875"/>
                  </a:avLst>
                </a:prstGeom>
                <a:noFill/>
              </p:spPr>
              <p:txBody>
                <a:bodyPr wrap="square" rtlCol="0">
                  <a:spAutoFit/>
                </a:bodyPr>
                <a:lstStyle/>
                <a:p>
                  <a:pPr algn="ctr">
                    <a:lnSpc>
                      <a:spcPts val="1000"/>
                    </a:lnSpc>
                  </a:pPr>
                  <a:r>
                    <a:rPr lang="en-US" sz="1000" dirty="0">
                      <a:solidFill>
                        <a:srgbClr val="8A4F00"/>
                      </a:solidFill>
                    </a:rPr>
                    <a:t>map IDs</a:t>
                  </a:r>
                </a:p>
              </p:txBody>
            </p:sp>
          </p:grpSp>
          <p:grpSp>
            <p:nvGrpSpPr>
              <p:cNvPr id="80" name="Group 79">
                <a:extLst>
                  <a:ext uri="{FF2B5EF4-FFF2-40B4-BE49-F238E27FC236}">
                    <a16:creationId xmlns:a16="http://schemas.microsoft.com/office/drawing/2014/main" id="{6AC555F2-27EC-953D-BD12-2D8C4ADCF83E}"/>
                  </a:ext>
                </a:extLst>
              </p:cNvPr>
              <p:cNvGrpSpPr/>
              <p:nvPr/>
            </p:nvGrpSpPr>
            <p:grpSpPr>
              <a:xfrm>
                <a:off x="2153904" y="2652945"/>
                <a:ext cx="812799" cy="267504"/>
                <a:chOff x="5449103" y="4252868"/>
                <a:chExt cx="812799" cy="267504"/>
              </a:xfrm>
            </p:grpSpPr>
            <p:sp>
              <p:nvSpPr>
                <p:cNvPr id="81" name="Rounded Rectangle 80">
                  <a:extLst>
                    <a:ext uri="{FF2B5EF4-FFF2-40B4-BE49-F238E27FC236}">
                      <a16:creationId xmlns:a16="http://schemas.microsoft.com/office/drawing/2014/main" id="{ABFB9D3D-BBFE-EB29-6BEA-AA04700A81E7}"/>
                    </a:ext>
                  </a:extLst>
                </p:cNvPr>
                <p:cNvSpPr/>
                <p:nvPr/>
              </p:nvSpPr>
              <p:spPr>
                <a:xfrm>
                  <a:off x="5507989" y="4283303"/>
                  <a:ext cx="695029" cy="206635"/>
                </a:xfrm>
                <a:prstGeom prst="roundRect">
                  <a:avLst>
                    <a:gd name="adj" fmla="val 24998"/>
                  </a:avLst>
                </a:prstGeom>
                <a:solidFill>
                  <a:srgbClr val="FBE2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2" name="TextBox 81">
                  <a:extLst>
                    <a:ext uri="{FF2B5EF4-FFF2-40B4-BE49-F238E27FC236}">
                      <a16:creationId xmlns:a16="http://schemas.microsoft.com/office/drawing/2014/main" id="{4D0FCD42-EA1D-9C01-9BD8-E1E7CAA01A2F}"/>
                    </a:ext>
                  </a:extLst>
                </p:cNvPr>
                <p:cNvSpPr txBox="1"/>
                <p:nvPr/>
              </p:nvSpPr>
              <p:spPr>
                <a:xfrm>
                  <a:off x="5449103" y="4252868"/>
                  <a:ext cx="812799" cy="267504"/>
                </a:xfrm>
                <a:prstGeom prst="roundRect">
                  <a:avLst>
                    <a:gd name="adj" fmla="val 30875"/>
                  </a:avLst>
                </a:prstGeom>
                <a:noFill/>
              </p:spPr>
              <p:txBody>
                <a:bodyPr wrap="square" rtlCol="0">
                  <a:spAutoFit/>
                </a:bodyPr>
                <a:lstStyle/>
                <a:p>
                  <a:pPr algn="ctr">
                    <a:lnSpc>
                      <a:spcPts val="1000"/>
                    </a:lnSpc>
                  </a:pPr>
                  <a:r>
                    <a:rPr lang="en-US" sz="1000" dirty="0">
                      <a:solidFill>
                        <a:srgbClr val="8A4F00"/>
                      </a:solidFill>
                    </a:rPr>
                    <a:t>reconcile</a:t>
                  </a:r>
                </a:p>
              </p:txBody>
            </p:sp>
          </p:grpSp>
        </p:grpSp>
      </p:grpSp>
      <p:grpSp>
        <p:nvGrpSpPr>
          <p:cNvPr id="4" name="Group 3">
            <a:extLst>
              <a:ext uri="{FF2B5EF4-FFF2-40B4-BE49-F238E27FC236}">
                <a16:creationId xmlns:a16="http://schemas.microsoft.com/office/drawing/2014/main" id="{C889E346-5F3E-78E6-8644-B50C79316CFC}"/>
              </a:ext>
            </a:extLst>
          </p:cNvPr>
          <p:cNvGrpSpPr/>
          <p:nvPr/>
        </p:nvGrpSpPr>
        <p:grpSpPr>
          <a:xfrm>
            <a:off x="4704094" y="1253689"/>
            <a:ext cx="3866413" cy="3383626"/>
            <a:chOff x="4704094" y="1253689"/>
            <a:chExt cx="3866413" cy="3383626"/>
          </a:xfrm>
        </p:grpSpPr>
        <p:sp>
          <p:nvSpPr>
            <p:cNvPr id="9" name="Rounded Rectangle 8">
              <a:extLst>
                <a:ext uri="{FF2B5EF4-FFF2-40B4-BE49-F238E27FC236}">
                  <a16:creationId xmlns:a16="http://schemas.microsoft.com/office/drawing/2014/main" id="{0760B45B-43AE-6138-7789-04AC5560C6F2}"/>
                </a:ext>
              </a:extLst>
            </p:cNvPr>
            <p:cNvSpPr/>
            <p:nvPr/>
          </p:nvSpPr>
          <p:spPr>
            <a:xfrm>
              <a:off x="4704094" y="1253689"/>
              <a:ext cx="3866413" cy="3383626"/>
            </a:xfrm>
            <a:prstGeom prst="roundRect">
              <a:avLst>
                <a:gd name="adj" fmla="val 3626"/>
              </a:avLst>
            </a:prstGeom>
            <a:solidFill>
              <a:srgbClr val="EEF5EA"/>
            </a:solidFill>
            <a:ln w="19050">
              <a:solidFill>
                <a:srgbClr val="222222"/>
              </a:solidFill>
              <a:prstDash val="solid"/>
            </a:ln>
          </p:spPr>
          <p:txBody>
            <a:bodyPr/>
            <a:lstStyle/>
            <a:p>
              <a:endParaRPr lang="en-US" dirty="0">
                <a:solidFill>
                  <a:srgbClr val="000000"/>
                </a:solidFill>
                <a:latin typeface="Arial"/>
                <a:cs typeface="Arial"/>
              </a:endParaRPr>
            </a:p>
          </p:txBody>
        </p:sp>
        <p:sp>
          <p:nvSpPr>
            <p:cNvPr id="10" name="TextBox 9">
              <a:extLst>
                <a:ext uri="{FF2B5EF4-FFF2-40B4-BE49-F238E27FC236}">
                  <a16:creationId xmlns:a16="http://schemas.microsoft.com/office/drawing/2014/main" id="{2D1648A8-0A07-DA34-B49B-9078FD943957}"/>
                </a:ext>
              </a:extLst>
            </p:cNvPr>
            <p:cNvSpPr txBox="1"/>
            <p:nvPr/>
          </p:nvSpPr>
          <p:spPr>
            <a:xfrm>
              <a:off x="4979226" y="1394317"/>
              <a:ext cx="2470714" cy="338554"/>
            </a:xfrm>
            <a:prstGeom prst="rect">
              <a:avLst/>
            </a:prstGeom>
            <a:noFill/>
          </p:spPr>
          <p:txBody>
            <a:bodyPr wrap="square" rtlCol="0">
              <a:spAutoFit/>
            </a:bodyPr>
            <a:lstStyle/>
            <a:p>
              <a:r>
                <a:rPr lang="en-CA" sz="1600" b="1" dirty="0">
                  <a:solidFill>
                    <a:srgbClr val="4B7F36"/>
                  </a:solidFill>
                  <a:latin typeface="Arial" pitchFamily="34" charset="0"/>
                  <a:cs typeface="Arial" pitchFamily="34" charset="-120"/>
                </a:rPr>
                <a:t>With Monarch</a:t>
              </a:r>
            </a:p>
          </p:txBody>
        </p:sp>
        <p:sp>
          <p:nvSpPr>
            <p:cNvPr id="89" name="Rounded Rectangle 88">
              <a:extLst>
                <a:ext uri="{FF2B5EF4-FFF2-40B4-BE49-F238E27FC236}">
                  <a16:creationId xmlns:a16="http://schemas.microsoft.com/office/drawing/2014/main" id="{084A4FE9-D5DB-AA8C-B271-56B545E89239}"/>
                </a:ext>
              </a:extLst>
            </p:cNvPr>
            <p:cNvSpPr/>
            <p:nvPr/>
          </p:nvSpPr>
          <p:spPr>
            <a:xfrm>
              <a:off x="4979226" y="1795881"/>
              <a:ext cx="3421608" cy="1277299"/>
            </a:xfrm>
            <a:prstGeom prst="roundRect">
              <a:avLst>
                <a:gd name="adj" fmla="val 7486"/>
              </a:avLst>
            </a:prstGeom>
            <a:noFill/>
            <a:ln w="127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0" name="TextBox 89">
              <a:extLst>
                <a:ext uri="{FF2B5EF4-FFF2-40B4-BE49-F238E27FC236}">
                  <a16:creationId xmlns:a16="http://schemas.microsoft.com/office/drawing/2014/main" id="{7F7DD8BA-F4BE-EE4D-694A-B8AE2A11D69F}"/>
                </a:ext>
              </a:extLst>
            </p:cNvPr>
            <p:cNvSpPr txBox="1"/>
            <p:nvPr/>
          </p:nvSpPr>
          <p:spPr>
            <a:xfrm>
              <a:off x="5043821" y="1822571"/>
              <a:ext cx="2560316" cy="276999"/>
            </a:xfrm>
            <a:prstGeom prst="rect">
              <a:avLst/>
            </a:prstGeom>
            <a:noFill/>
          </p:spPr>
          <p:txBody>
            <a:bodyPr wrap="none" rtlCol="0">
              <a:spAutoFit/>
            </a:bodyPr>
            <a:lstStyle/>
            <a:p>
              <a:r>
                <a:rPr lang="en-US" sz="1200" dirty="0"/>
                <a:t>KPI registry: the “right” join per KPI</a:t>
              </a:r>
            </a:p>
          </p:txBody>
        </p:sp>
        <p:sp>
          <p:nvSpPr>
            <p:cNvPr id="123" name="Rounded Rectangle 122">
              <a:extLst>
                <a:ext uri="{FF2B5EF4-FFF2-40B4-BE49-F238E27FC236}">
                  <a16:creationId xmlns:a16="http://schemas.microsoft.com/office/drawing/2014/main" id="{376B4F0B-E727-1C32-4B7B-BCEAFCFAD99C}"/>
                </a:ext>
              </a:extLst>
            </p:cNvPr>
            <p:cNvSpPr/>
            <p:nvPr/>
          </p:nvSpPr>
          <p:spPr>
            <a:xfrm>
              <a:off x="5071459" y="2711021"/>
              <a:ext cx="872951" cy="291738"/>
            </a:xfrm>
            <a:prstGeom prst="roundRect">
              <a:avLst>
                <a:gd name="adj" fmla="val 24998"/>
              </a:avLst>
            </a:prstGeom>
            <a:solidFill>
              <a:srgbClr val="FFF3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4" name="TextBox 123">
              <a:extLst>
                <a:ext uri="{FF2B5EF4-FFF2-40B4-BE49-F238E27FC236}">
                  <a16:creationId xmlns:a16="http://schemas.microsoft.com/office/drawing/2014/main" id="{92D34BFB-DFED-DF57-1AE7-AC4F6632EF45}"/>
                </a:ext>
              </a:extLst>
            </p:cNvPr>
            <p:cNvSpPr txBox="1"/>
            <p:nvPr/>
          </p:nvSpPr>
          <p:spPr>
            <a:xfrm>
              <a:off x="4995478" y="2735255"/>
              <a:ext cx="1020869" cy="267504"/>
            </a:xfrm>
            <a:prstGeom prst="roundRect">
              <a:avLst>
                <a:gd name="adj" fmla="val 30875"/>
              </a:avLst>
            </a:prstGeom>
            <a:noFill/>
          </p:spPr>
          <p:txBody>
            <a:bodyPr wrap="square" rtlCol="0">
              <a:spAutoFit/>
            </a:bodyPr>
            <a:lstStyle/>
            <a:p>
              <a:pPr algn="ctr">
                <a:lnSpc>
                  <a:spcPts val="1000"/>
                </a:lnSpc>
              </a:pPr>
              <a:r>
                <a:rPr lang="en-US" sz="1000" dirty="0">
                  <a:solidFill>
                    <a:schemeClr val="accent4">
                      <a:lumMod val="50000"/>
                    </a:schemeClr>
                  </a:solidFill>
                </a:rPr>
                <a:t>Latency</a:t>
              </a:r>
            </a:p>
          </p:txBody>
        </p:sp>
        <p:sp>
          <p:nvSpPr>
            <p:cNvPr id="125" name="Rounded Rectangle 124">
              <a:extLst>
                <a:ext uri="{FF2B5EF4-FFF2-40B4-BE49-F238E27FC236}">
                  <a16:creationId xmlns:a16="http://schemas.microsoft.com/office/drawing/2014/main" id="{901084B8-5A08-6CBC-7F4D-65D96E26C26A}"/>
                </a:ext>
              </a:extLst>
            </p:cNvPr>
            <p:cNvSpPr/>
            <p:nvPr/>
          </p:nvSpPr>
          <p:spPr>
            <a:xfrm>
              <a:off x="6099979" y="2693129"/>
              <a:ext cx="1183220" cy="309630"/>
            </a:xfrm>
            <a:prstGeom prst="roundRect">
              <a:avLst>
                <a:gd name="adj" fmla="val 24998"/>
              </a:avLst>
            </a:prstGeom>
            <a:solidFill>
              <a:srgbClr val="E8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6" name="TextBox 125">
              <a:extLst>
                <a:ext uri="{FF2B5EF4-FFF2-40B4-BE49-F238E27FC236}">
                  <a16:creationId xmlns:a16="http://schemas.microsoft.com/office/drawing/2014/main" id="{DA15E467-6C45-C6A5-D00A-97D9B2B35AFB}"/>
                </a:ext>
              </a:extLst>
            </p:cNvPr>
            <p:cNvSpPr txBox="1"/>
            <p:nvPr/>
          </p:nvSpPr>
          <p:spPr>
            <a:xfrm>
              <a:off x="5988609" y="2650152"/>
              <a:ext cx="1405959" cy="423029"/>
            </a:xfrm>
            <a:prstGeom prst="roundRect">
              <a:avLst>
                <a:gd name="adj" fmla="val 30875"/>
              </a:avLst>
            </a:prstGeom>
            <a:noFill/>
          </p:spPr>
          <p:txBody>
            <a:bodyPr wrap="square" rtlCol="0">
              <a:spAutoFit/>
            </a:bodyPr>
            <a:lstStyle/>
            <a:p>
              <a:pPr algn="ctr">
                <a:lnSpc>
                  <a:spcPts val="1000"/>
                </a:lnSpc>
              </a:pPr>
              <a:r>
                <a:rPr lang="en-US" sz="1000" dirty="0">
                  <a:solidFill>
                    <a:srgbClr val="455A64"/>
                  </a:solidFill>
                </a:rPr>
                <a:t>SMF/PCF</a:t>
              </a:r>
              <a:br>
                <a:rPr lang="en-US" sz="1000" dirty="0">
                  <a:solidFill>
                    <a:schemeClr val="bg2"/>
                  </a:solidFill>
                </a:rPr>
              </a:br>
              <a:r>
                <a:rPr lang="en-US" sz="1000" dirty="0">
                  <a:solidFill>
                    <a:srgbClr val="455A64"/>
                  </a:solidFill>
                </a:rPr>
                <a:t>QoS Flow Binding</a:t>
              </a:r>
            </a:p>
          </p:txBody>
        </p:sp>
        <p:sp>
          <p:nvSpPr>
            <p:cNvPr id="127" name="Rounded Rectangle 126">
              <a:extLst>
                <a:ext uri="{FF2B5EF4-FFF2-40B4-BE49-F238E27FC236}">
                  <a16:creationId xmlns:a16="http://schemas.microsoft.com/office/drawing/2014/main" id="{05D31A3B-13F8-61BF-5A54-DBC4E3B96993}"/>
                </a:ext>
              </a:extLst>
            </p:cNvPr>
            <p:cNvSpPr/>
            <p:nvPr/>
          </p:nvSpPr>
          <p:spPr>
            <a:xfrm>
              <a:off x="6103852" y="2337669"/>
              <a:ext cx="1183220" cy="309630"/>
            </a:xfrm>
            <a:prstGeom prst="roundRect">
              <a:avLst>
                <a:gd name="adj" fmla="val 24998"/>
              </a:avLst>
            </a:prstGeom>
            <a:solidFill>
              <a:srgbClr val="E8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8" name="TextBox 127">
              <a:extLst>
                <a:ext uri="{FF2B5EF4-FFF2-40B4-BE49-F238E27FC236}">
                  <a16:creationId xmlns:a16="http://schemas.microsoft.com/office/drawing/2014/main" id="{4CE3FAED-46B2-02E4-AD74-DD0922DDAC8E}"/>
                </a:ext>
              </a:extLst>
            </p:cNvPr>
            <p:cNvSpPr txBox="1"/>
            <p:nvPr/>
          </p:nvSpPr>
          <p:spPr>
            <a:xfrm>
              <a:off x="5935472" y="2291589"/>
              <a:ext cx="1405959" cy="423029"/>
            </a:xfrm>
            <a:prstGeom prst="roundRect">
              <a:avLst>
                <a:gd name="adj" fmla="val 30875"/>
              </a:avLst>
            </a:prstGeom>
            <a:noFill/>
          </p:spPr>
          <p:txBody>
            <a:bodyPr wrap="square" rtlCol="0">
              <a:spAutoFit/>
            </a:bodyPr>
            <a:lstStyle/>
            <a:p>
              <a:pPr algn="ctr">
                <a:lnSpc>
                  <a:spcPts val="1000"/>
                </a:lnSpc>
              </a:pPr>
              <a:r>
                <a:rPr lang="en-US" sz="1000" dirty="0">
                  <a:solidFill>
                    <a:srgbClr val="455A64"/>
                  </a:solidFill>
                </a:rPr>
                <a:t>SMF</a:t>
              </a:r>
              <a:br>
                <a:rPr lang="en-US" sz="1000" dirty="0">
                  <a:solidFill>
                    <a:schemeClr val="bg2"/>
                  </a:solidFill>
                </a:rPr>
              </a:br>
              <a:r>
                <a:rPr lang="en-US" sz="1000" dirty="0">
                  <a:solidFill>
                    <a:srgbClr val="455A64"/>
                  </a:solidFill>
                </a:rPr>
                <a:t>NSSAI, TEID</a:t>
              </a:r>
            </a:p>
          </p:txBody>
        </p:sp>
        <p:sp>
          <p:nvSpPr>
            <p:cNvPr id="129" name="Rounded Rectangle 128">
              <a:extLst>
                <a:ext uri="{FF2B5EF4-FFF2-40B4-BE49-F238E27FC236}">
                  <a16:creationId xmlns:a16="http://schemas.microsoft.com/office/drawing/2014/main" id="{6179857C-6732-9150-EA46-E1784363BFA7}"/>
                </a:ext>
              </a:extLst>
            </p:cNvPr>
            <p:cNvSpPr/>
            <p:nvPr/>
          </p:nvSpPr>
          <p:spPr>
            <a:xfrm>
              <a:off x="7470549" y="2711021"/>
              <a:ext cx="872951" cy="291738"/>
            </a:xfrm>
            <a:prstGeom prst="roundRect">
              <a:avLst>
                <a:gd name="adj" fmla="val 2499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0" name="TextBox 129">
              <a:extLst>
                <a:ext uri="{FF2B5EF4-FFF2-40B4-BE49-F238E27FC236}">
                  <a16:creationId xmlns:a16="http://schemas.microsoft.com/office/drawing/2014/main" id="{02B1536F-AA66-BE75-0DAD-8183C9D8E7AC}"/>
                </a:ext>
              </a:extLst>
            </p:cNvPr>
            <p:cNvSpPr txBox="1"/>
            <p:nvPr/>
          </p:nvSpPr>
          <p:spPr>
            <a:xfrm>
              <a:off x="7396589" y="2662529"/>
              <a:ext cx="1020869" cy="423029"/>
            </a:xfrm>
            <a:prstGeom prst="roundRect">
              <a:avLst>
                <a:gd name="adj" fmla="val 30875"/>
              </a:avLst>
            </a:prstGeom>
            <a:noFill/>
          </p:spPr>
          <p:txBody>
            <a:bodyPr wrap="square" rtlCol="0">
              <a:spAutoFit/>
            </a:bodyPr>
            <a:lstStyle/>
            <a:p>
              <a:pPr algn="ctr">
                <a:lnSpc>
                  <a:spcPts val="1000"/>
                </a:lnSpc>
              </a:pPr>
              <a:r>
                <a:rPr lang="en-US" sz="1000" dirty="0">
                  <a:solidFill>
                    <a:schemeClr val="accent1">
                      <a:lumMod val="50000"/>
                    </a:schemeClr>
                  </a:solidFill>
                </a:rPr>
                <a:t>Data plane INT</a:t>
              </a:r>
            </a:p>
          </p:txBody>
        </p:sp>
        <p:sp>
          <p:nvSpPr>
            <p:cNvPr id="131" name="Rounded Rectangle 130">
              <a:extLst>
                <a:ext uri="{FF2B5EF4-FFF2-40B4-BE49-F238E27FC236}">
                  <a16:creationId xmlns:a16="http://schemas.microsoft.com/office/drawing/2014/main" id="{2EF5DF72-A707-8293-0AF5-5D6797B46830}"/>
                </a:ext>
              </a:extLst>
            </p:cNvPr>
            <p:cNvSpPr/>
            <p:nvPr/>
          </p:nvSpPr>
          <p:spPr>
            <a:xfrm>
              <a:off x="7453925" y="2318592"/>
              <a:ext cx="872951" cy="291738"/>
            </a:xfrm>
            <a:prstGeom prst="roundRect">
              <a:avLst>
                <a:gd name="adj" fmla="val 24998"/>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2" name="TextBox 131">
              <a:extLst>
                <a:ext uri="{FF2B5EF4-FFF2-40B4-BE49-F238E27FC236}">
                  <a16:creationId xmlns:a16="http://schemas.microsoft.com/office/drawing/2014/main" id="{9CC03385-3192-5B79-835A-FB00ADAF0DDE}"/>
                </a:ext>
              </a:extLst>
            </p:cNvPr>
            <p:cNvSpPr txBox="1"/>
            <p:nvPr/>
          </p:nvSpPr>
          <p:spPr>
            <a:xfrm>
              <a:off x="7379965" y="2270100"/>
              <a:ext cx="1020869" cy="423029"/>
            </a:xfrm>
            <a:prstGeom prst="roundRect">
              <a:avLst>
                <a:gd name="adj" fmla="val 30875"/>
              </a:avLst>
            </a:prstGeom>
            <a:noFill/>
          </p:spPr>
          <p:txBody>
            <a:bodyPr wrap="square" rtlCol="0">
              <a:spAutoFit/>
            </a:bodyPr>
            <a:lstStyle/>
            <a:p>
              <a:pPr algn="ctr">
                <a:lnSpc>
                  <a:spcPts val="1000"/>
                </a:lnSpc>
              </a:pPr>
              <a:r>
                <a:rPr lang="en-US" sz="1000" dirty="0">
                  <a:solidFill>
                    <a:schemeClr val="accent1">
                      <a:lumMod val="50000"/>
                    </a:schemeClr>
                  </a:solidFill>
                </a:rPr>
                <a:t>UPF</a:t>
              </a:r>
              <a:br>
                <a:rPr lang="en-US" sz="1000" dirty="0">
                  <a:solidFill>
                    <a:schemeClr val="accent1">
                      <a:lumMod val="50000"/>
                    </a:schemeClr>
                  </a:solidFill>
                </a:rPr>
              </a:br>
              <a:r>
                <a:rPr lang="en-US" sz="1000" dirty="0">
                  <a:solidFill>
                    <a:schemeClr val="accent1">
                      <a:lumMod val="50000"/>
                    </a:schemeClr>
                  </a:solidFill>
                </a:rPr>
                <a:t>counters</a:t>
              </a:r>
            </a:p>
          </p:txBody>
        </p:sp>
        <p:sp>
          <p:nvSpPr>
            <p:cNvPr id="133" name="Rounded Rectangle 132">
              <a:extLst>
                <a:ext uri="{FF2B5EF4-FFF2-40B4-BE49-F238E27FC236}">
                  <a16:creationId xmlns:a16="http://schemas.microsoft.com/office/drawing/2014/main" id="{DAFD968E-BE9E-F851-0508-2A70185EA80A}"/>
                </a:ext>
              </a:extLst>
            </p:cNvPr>
            <p:cNvSpPr/>
            <p:nvPr/>
          </p:nvSpPr>
          <p:spPr>
            <a:xfrm>
              <a:off x="5055207" y="2334180"/>
              <a:ext cx="872951" cy="291738"/>
            </a:xfrm>
            <a:prstGeom prst="roundRect">
              <a:avLst>
                <a:gd name="adj" fmla="val 24998"/>
              </a:avLst>
            </a:prstGeom>
            <a:solidFill>
              <a:srgbClr val="FFF3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4" name="TextBox 133">
              <a:extLst>
                <a:ext uri="{FF2B5EF4-FFF2-40B4-BE49-F238E27FC236}">
                  <a16:creationId xmlns:a16="http://schemas.microsoft.com/office/drawing/2014/main" id="{293BD781-5010-3921-F5E9-4A0BF6965161}"/>
                </a:ext>
              </a:extLst>
            </p:cNvPr>
            <p:cNvSpPr txBox="1"/>
            <p:nvPr/>
          </p:nvSpPr>
          <p:spPr>
            <a:xfrm>
              <a:off x="4979226" y="2358414"/>
              <a:ext cx="1020869" cy="267504"/>
            </a:xfrm>
            <a:prstGeom prst="roundRect">
              <a:avLst>
                <a:gd name="adj" fmla="val 30875"/>
              </a:avLst>
            </a:prstGeom>
            <a:noFill/>
          </p:spPr>
          <p:txBody>
            <a:bodyPr wrap="square" rtlCol="0">
              <a:spAutoFit/>
            </a:bodyPr>
            <a:lstStyle/>
            <a:p>
              <a:pPr algn="ctr">
                <a:lnSpc>
                  <a:spcPts val="1000"/>
                </a:lnSpc>
              </a:pPr>
              <a:r>
                <a:rPr lang="en-US" sz="1000" dirty="0">
                  <a:solidFill>
                    <a:schemeClr val="accent4">
                      <a:lumMod val="50000"/>
                    </a:schemeClr>
                  </a:solidFill>
                </a:rPr>
                <a:t>Throughput</a:t>
              </a:r>
            </a:p>
          </p:txBody>
        </p:sp>
        <p:sp>
          <p:nvSpPr>
            <p:cNvPr id="135" name="TextBox 134">
              <a:extLst>
                <a:ext uri="{FF2B5EF4-FFF2-40B4-BE49-F238E27FC236}">
                  <a16:creationId xmlns:a16="http://schemas.microsoft.com/office/drawing/2014/main" id="{140CD569-CEB3-CA2B-39A6-50AB2B504E39}"/>
                </a:ext>
              </a:extLst>
            </p:cNvPr>
            <p:cNvSpPr txBox="1"/>
            <p:nvPr/>
          </p:nvSpPr>
          <p:spPr>
            <a:xfrm>
              <a:off x="5206867" y="2106980"/>
              <a:ext cx="433132" cy="276999"/>
            </a:xfrm>
            <a:prstGeom prst="rect">
              <a:avLst/>
            </a:prstGeom>
            <a:noFill/>
          </p:spPr>
          <p:txBody>
            <a:bodyPr wrap="none" rtlCol="0">
              <a:spAutoFit/>
            </a:bodyPr>
            <a:lstStyle/>
            <a:p>
              <a:r>
                <a:rPr lang="en-US" sz="1200" dirty="0">
                  <a:solidFill>
                    <a:schemeClr val="tx2">
                      <a:lumMod val="50000"/>
                    </a:schemeClr>
                  </a:solidFill>
                </a:rPr>
                <a:t>KPI</a:t>
              </a:r>
            </a:p>
          </p:txBody>
        </p:sp>
        <p:sp>
          <p:nvSpPr>
            <p:cNvPr id="136" name="TextBox 135">
              <a:extLst>
                <a:ext uri="{FF2B5EF4-FFF2-40B4-BE49-F238E27FC236}">
                  <a16:creationId xmlns:a16="http://schemas.microsoft.com/office/drawing/2014/main" id="{EF9FE5D0-C2A4-4210-E0F5-DD0C1BE73958}"/>
                </a:ext>
              </a:extLst>
            </p:cNvPr>
            <p:cNvSpPr txBox="1"/>
            <p:nvPr/>
          </p:nvSpPr>
          <p:spPr>
            <a:xfrm>
              <a:off x="6259337" y="2091352"/>
              <a:ext cx="713657" cy="276999"/>
            </a:xfrm>
            <a:prstGeom prst="rect">
              <a:avLst/>
            </a:prstGeom>
            <a:noFill/>
          </p:spPr>
          <p:txBody>
            <a:bodyPr wrap="none" rtlCol="0">
              <a:spAutoFit/>
            </a:bodyPr>
            <a:lstStyle/>
            <a:p>
              <a:r>
                <a:rPr lang="en-US" sz="1200" dirty="0">
                  <a:solidFill>
                    <a:schemeClr val="tx2">
                      <a:lumMod val="50000"/>
                    </a:schemeClr>
                  </a:solidFill>
                </a:rPr>
                <a:t>Context</a:t>
              </a:r>
            </a:p>
          </p:txBody>
        </p:sp>
        <p:sp>
          <p:nvSpPr>
            <p:cNvPr id="137" name="TextBox 136">
              <a:extLst>
                <a:ext uri="{FF2B5EF4-FFF2-40B4-BE49-F238E27FC236}">
                  <a16:creationId xmlns:a16="http://schemas.microsoft.com/office/drawing/2014/main" id="{BF4354C9-A9B4-B1F7-2787-F19D8E619FFA}"/>
                </a:ext>
              </a:extLst>
            </p:cNvPr>
            <p:cNvSpPr txBox="1"/>
            <p:nvPr/>
          </p:nvSpPr>
          <p:spPr>
            <a:xfrm>
              <a:off x="7398878" y="2064202"/>
              <a:ext cx="867545" cy="276999"/>
            </a:xfrm>
            <a:prstGeom prst="rect">
              <a:avLst/>
            </a:prstGeom>
            <a:noFill/>
          </p:spPr>
          <p:txBody>
            <a:bodyPr wrap="none" rtlCol="0">
              <a:spAutoFit/>
            </a:bodyPr>
            <a:lstStyle/>
            <a:p>
              <a:r>
                <a:rPr lang="en-US" sz="1200" dirty="0">
                  <a:solidFill>
                    <a:schemeClr val="tx2">
                      <a:lumMod val="50000"/>
                    </a:schemeClr>
                  </a:solidFill>
                </a:rPr>
                <a:t>Telemetry</a:t>
              </a:r>
            </a:p>
          </p:txBody>
        </p:sp>
        <p:sp>
          <p:nvSpPr>
            <p:cNvPr id="138" name="Rounded Rectangle 137">
              <a:extLst>
                <a:ext uri="{FF2B5EF4-FFF2-40B4-BE49-F238E27FC236}">
                  <a16:creationId xmlns:a16="http://schemas.microsoft.com/office/drawing/2014/main" id="{C4F6E139-2F75-CC44-0CEE-02816E20F5F0}"/>
                </a:ext>
              </a:extLst>
            </p:cNvPr>
            <p:cNvSpPr/>
            <p:nvPr/>
          </p:nvSpPr>
          <p:spPr>
            <a:xfrm>
              <a:off x="4986809" y="3224205"/>
              <a:ext cx="3421608" cy="270555"/>
            </a:xfrm>
            <a:prstGeom prst="roundRect">
              <a:avLst>
                <a:gd name="adj" fmla="val 20485"/>
              </a:avLst>
            </a:prstGeom>
            <a:solidFill>
              <a:schemeClr val="bg1"/>
            </a:solidFill>
            <a:ln w="127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9" name="TextBox 138">
              <a:extLst>
                <a:ext uri="{FF2B5EF4-FFF2-40B4-BE49-F238E27FC236}">
                  <a16:creationId xmlns:a16="http://schemas.microsoft.com/office/drawing/2014/main" id="{A6511804-88FE-2C71-BA84-303215F737E1}"/>
                </a:ext>
              </a:extLst>
            </p:cNvPr>
            <p:cNvSpPr txBox="1"/>
            <p:nvPr/>
          </p:nvSpPr>
          <p:spPr>
            <a:xfrm>
              <a:off x="5071459" y="3220085"/>
              <a:ext cx="3278462" cy="276999"/>
            </a:xfrm>
            <a:prstGeom prst="rect">
              <a:avLst/>
            </a:prstGeom>
            <a:noFill/>
          </p:spPr>
          <p:txBody>
            <a:bodyPr wrap="none" rtlCol="0">
              <a:spAutoFit/>
            </a:bodyPr>
            <a:lstStyle/>
            <a:p>
              <a:r>
                <a:rPr lang="en-US" sz="1200" dirty="0"/>
                <a:t>Reconstructed once, continuously maintained</a:t>
              </a:r>
            </a:p>
          </p:txBody>
        </p:sp>
        <p:sp>
          <p:nvSpPr>
            <p:cNvPr id="140" name="Rounded Rectangle 139">
              <a:extLst>
                <a:ext uri="{FF2B5EF4-FFF2-40B4-BE49-F238E27FC236}">
                  <a16:creationId xmlns:a16="http://schemas.microsoft.com/office/drawing/2014/main" id="{131ADA1C-A462-CEFE-0E74-AF56E5E77C69}"/>
                </a:ext>
              </a:extLst>
            </p:cNvPr>
            <p:cNvSpPr/>
            <p:nvPr/>
          </p:nvSpPr>
          <p:spPr>
            <a:xfrm>
              <a:off x="4979226" y="3645249"/>
              <a:ext cx="3421608" cy="270555"/>
            </a:xfrm>
            <a:prstGeom prst="roundRect">
              <a:avLst>
                <a:gd name="adj" fmla="val 20485"/>
              </a:avLst>
            </a:prstGeom>
            <a:solidFill>
              <a:schemeClr val="bg1"/>
            </a:solidFill>
            <a:ln w="127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1" name="TextBox 140">
              <a:extLst>
                <a:ext uri="{FF2B5EF4-FFF2-40B4-BE49-F238E27FC236}">
                  <a16:creationId xmlns:a16="http://schemas.microsoft.com/office/drawing/2014/main" id="{D0067B04-C119-2014-71A0-4444CEFFCFAA}"/>
                </a:ext>
              </a:extLst>
            </p:cNvPr>
            <p:cNvSpPr txBox="1"/>
            <p:nvPr/>
          </p:nvSpPr>
          <p:spPr>
            <a:xfrm>
              <a:off x="5430428" y="3638805"/>
              <a:ext cx="2416046" cy="276999"/>
            </a:xfrm>
            <a:prstGeom prst="rect">
              <a:avLst/>
            </a:prstGeom>
            <a:noFill/>
          </p:spPr>
          <p:txBody>
            <a:bodyPr wrap="none" rtlCol="0">
              <a:spAutoFit/>
            </a:bodyPr>
            <a:lstStyle/>
            <a:p>
              <a:r>
                <a:rPr lang="en-US" sz="1200" dirty="0"/>
                <a:t>monitor(scope=slice, KPI, policy)</a:t>
              </a:r>
            </a:p>
          </p:txBody>
        </p:sp>
        <p:sp>
          <p:nvSpPr>
            <p:cNvPr id="142" name="TextBox 141">
              <a:extLst>
                <a:ext uri="{FF2B5EF4-FFF2-40B4-BE49-F238E27FC236}">
                  <a16:creationId xmlns:a16="http://schemas.microsoft.com/office/drawing/2014/main" id="{36A5C3D8-51DD-B9F7-F6BA-E4C4D165CE1B}"/>
                </a:ext>
              </a:extLst>
            </p:cNvPr>
            <p:cNvSpPr txBox="1"/>
            <p:nvPr/>
          </p:nvSpPr>
          <p:spPr>
            <a:xfrm>
              <a:off x="4857817" y="3965709"/>
              <a:ext cx="3543017" cy="523220"/>
            </a:xfrm>
            <a:prstGeom prst="rect">
              <a:avLst/>
            </a:prstGeom>
            <a:noFill/>
          </p:spPr>
          <p:txBody>
            <a:bodyPr wrap="square">
              <a:spAutoFit/>
            </a:bodyPr>
            <a:lstStyle/>
            <a:p>
              <a:pPr marL="107950">
                <a:buClr>
                  <a:schemeClr val="bg2"/>
                </a:buClr>
              </a:pPr>
              <a:r>
                <a:rPr lang="en-CA" dirty="0"/>
                <a:t>Consumers stop reasoning about pods, TEIDs, QFIs, tunnels, queues, cells!</a:t>
              </a:r>
            </a:p>
          </p:txBody>
        </p:sp>
        <p:cxnSp>
          <p:nvCxnSpPr>
            <p:cNvPr id="144" name="Straight Arrow Connector 143">
              <a:extLst>
                <a:ext uri="{FF2B5EF4-FFF2-40B4-BE49-F238E27FC236}">
                  <a16:creationId xmlns:a16="http://schemas.microsoft.com/office/drawing/2014/main" id="{05730C79-9489-FD02-EAE3-760B971FD77E}"/>
                </a:ext>
              </a:extLst>
            </p:cNvPr>
            <p:cNvCxnSpPr>
              <a:cxnSpLocks/>
            </p:cNvCxnSpPr>
            <p:nvPr/>
          </p:nvCxnSpPr>
          <p:spPr>
            <a:xfrm>
              <a:off x="6814628" y="3494760"/>
              <a:ext cx="0" cy="167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2D800885-B017-DEDD-12CF-5E2EC7E5FF7F}"/>
                </a:ext>
              </a:extLst>
            </p:cNvPr>
            <p:cNvCxnSpPr>
              <a:cxnSpLocks/>
            </p:cNvCxnSpPr>
            <p:nvPr/>
          </p:nvCxnSpPr>
          <p:spPr>
            <a:xfrm>
              <a:off x="6792835" y="3073180"/>
              <a:ext cx="0" cy="1679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57" name="takeaway">
            <a:extLst>
              <a:ext uri="{FF2B5EF4-FFF2-40B4-BE49-F238E27FC236}">
                <a16:creationId xmlns:a16="http://schemas.microsoft.com/office/drawing/2014/main" id="{F33A89F3-4563-BC83-AF4E-3975B4AAA3F3}"/>
              </a:ext>
            </a:extLst>
          </p:cNvPr>
          <p:cNvSpPr/>
          <p:nvPr/>
        </p:nvSpPr>
        <p:spPr>
          <a:xfrm>
            <a:off x="1018028" y="2781890"/>
            <a:ext cx="7075826" cy="1544948"/>
          </a:xfrm>
          <a:prstGeom prst="roundRect">
            <a:avLst>
              <a:gd name="adj" fmla="val 9561"/>
            </a:avLst>
          </a:prstGeom>
          <a:solidFill>
            <a:srgbClr val="FFFFFF"/>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50800" rIns="203200" bIns="50800" rtlCol="0" anchor="ctr" anchorCtr="0">
            <a:noAutofit/>
          </a:bodyPr>
          <a:lstStyle/>
          <a:p>
            <a:pPr algn="ctr"/>
            <a:r>
              <a:rPr lang="en-CA" dirty="0">
                <a:solidFill>
                  <a:schemeClr val="tx1"/>
                </a:solidFill>
              </a:rPr>
              <a:t>Monarch </a:t>
            </a:r>
            <a:r>
              <a:rPr lang="en-CA" b="1" dirty="0">
                <a:solidFill>
                  <a:schemeClr val="tx1"/>
                </a:solidFill>
              </a:rPr>
              <a:t>centralizes slice semantics</a:t>
            </a:r>
            <a:r>
              <a:rPr lang="en-CA" dirty="0">
                <a:solidFill>
                  <a:schemeClr val="tx1"/>
                </a:solidFill>
              </a:rPr>
              <a:t>: reconstruct once, expose a slice-level API, while telemetry collection and execution stay distributed.</a:t>
            </a:r>
          </a:p>
        </p:txBody>
      </p:sp>
    </p:spTree>
    <p:extLst>
      <p:ext uri="{BB962C8B-B14F-4D97-AF65-F5344CB8AC3E}">
        <p14:creationId xmlns:p14="http://schemas.microsoft.com/office/powerpoint/2010/main" val="147063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
          <a:extLst>
            <a:ext uri="{FF2B5EF4-FFF2-40B4-BE49-F238E27FC236}">
              <a16:creationId xmlns:a16="http://schemas.microsoft.com/office/drawing/2014/main" id="{199708C2-994E-2DEA-1DC0-AB10170BF056}"/>
            </a:ext>
          </a:extLst>
        </p:cNvPr>
        <p:cNvGrpSpPr/>
        <p:nvPr/>
      </p:nvGrpSpPr>
      <p:grpSpPr>
        <a:xfrm>
          <a:off x="0" y="0"/>
          <a:ext cx="0" cy="0"/>
          <a:chOff x="0" y="0"/>
          <a:chExt cx="0" cy="0"/>
        </a:xfrm>
      </p:grpSpPr>
      <p:sp>
        <p:nvSpPr>
          <p:cNvPr id="65" name="Google Shape;65;p15">
            <a:extLst>
              <a:ext uri="{FF2B5EF4-FFF2-40B4-BE49-F238E27FC236}">
                <a16:creationId xmlns:a16="http://schemas.microsoft.com/office/drawing/2014/main" id="{24EC227E-BFD2-6CC9-2034-0F978FA2AFA3}"/>
              </a:ext>
            </a:extLst>
          </p:cNvPr>
          <p:cNvSpPr txBox="1">
            <a:spLocks noGrp="1"/>
          </p:cNvSpPr>
          <p:nvPr>
            <p:ph type="title"/>
          </p:nvPr>
        </p:nvSpPr>
        <p:spPr>
          <a:xfrm>
            <a:off x="311700" y="355600"/>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420" dirty="0"/>
              <a:t>Monarch: how does it work?</a:t>
            </a:r>
            <a:endParaRPr sz="2420" dirty="0"/>
          </a:p>
        </p:txBody>
      </p:sp>
      <p:sp>
        <p:nvSpPr>
          <p:cNvPr id="187" name="TextBox 186">
            <a:extLst>
              <a:ext uri="{FF2B5EF4-FFF2-40B4-BE49-F238E27FC236}">
                <a16:creationId xmlns:a16="http://schemas.microsoft.com/office/drawing/2014/main" id="{4FA135DD-4254-C65E-1FEE-4FCC057FC707}"/>
              </a:ext>
            </a:extLst>
          </p:cNvPr>
          <p:cNvSpPr txBox="1"/>
          <p:nvPr/>
        </p:nvSpPr>
        <p:spPr>
          <a:xfrm>
            <a:off x="368300" y="990600"/>
            <a:ext cx="4706271" cy="508000"/>
          </a:xfrm>
          <a:prstGeom prst="rect">
            <a:avLst/>
          </a:prstGeom>
          <a:noFill/>
        </p:spPr>
        <p:txBody>
          <a:bodyPr wrap="square">
            <a:noAutofit/>
          </a:bodyPr>
          <a:lstStyle/>
          <a:p>
            <a:pPr marL="0" indent="0">
              <a:buNone/>
            </a:pPr>
            <a:r>
              <a:rPr lang="en-US" b="1" dirty="0">
                <a:solidFill>
                  <a:schemeClr val="tx1"/>
                </a:solidFill>
              </a:rPr>
              <a:t>Monitoring request</a:t>
            </a:r>
          </a:p>
          <a:p>
            <a:pPr marL="0" indent="0">
              <a:spcBef>
                <a:spcPts val="300"/>
              </a:spcBef>
              <a:buNone/>
            </a:pPr>
            <a:r>
              <a:rPr lang="en-US" i="1" dirty="0">
                <a:solidFill>
                  <a:srgbClr val="191919"/>
                </a:solidFill>
              </a:rPr>
              <a:t>“Monitor throughput for S-NSSAI X every second”</a:t>
            </a:r>
          </a:p>
        </p:txBody>
      </p:sp>
      <p:grpSp>
        <p:nvGrpSpPr>
          <p:cNvPr id="13" name="Group 12">
            <a:extLst>
              <a:ext uri="{FF2B5EF4-FFF2-40B4-BE49-F238E27FC236}">
                <a16:creationId xmlns:a16="http://schemas.microsoft.com/office/drawing/2014/main" id="{22638542-C50B-E7A3-2CB2-84BDB75AC33C}"/>
              </a:ext>
            </a:extLst>
          </p:cNvPr>
          <p:cNvGrpSpPr/>
          <p:nvPr/>
        </p:nvGrpSpPr>
        <p:grpSpPr>
          <a:xfrm>
            <a:off x="311700" y="1866900"/>
            <a:ext cx="2628900" cy="2921000"/>
            <a:chOff x="311700" y="1866900"/>
            <a:chExt cx="2628900" cy="2921000"/>
          </a:xfrm>
        </p:grpSpPr>
        <p:sp>
          <p:nvSpPr>
            <p:cNvPr id="430" name="Box430"/>
            <p:cNvSpPr/>
            <p:nvPr/>
          </p:nvSpPr>
          <p:spPr>
            <a:xfrm>
              <a:off x="311700" y="1866900"/>
              <a:ext cx="2628900" cy="2921000"/>
            </a:xfrm>
            <a:prstGeom prst="roundRect">
              <a:avLst>
                <a:gd name="adj" fmla="val 3500"/>
              </a:avLst>
            </a:prstGeom>
            <a:solidFill>
              <a:srgbClr val="EEF5EA"/>
            </a:solidFill>
            <a:ln w="19050">
              <a:solidFill>
                <a:srgbClr val="222222"/>
              </a:solidFill>
              <a:prstDash val="solid"/>
            </a:ln>
          </p:spPr>
          <p:txBody>
            <a:bodyPr/>
            <a:lstStyle/>
            <a:p>
              <a:r>
                <a:rPr lang="en-US" sz="1600" b="1" dirty="0">
                  <a:solidFill>
                    <a:srgbClr val="4B7F36"/>
                  </a:solidFill>
                  <a:latin typeface="Arial" pitchFamily="34" charset="0"/>
                  <a:cs typeface="Arial" pitchFamily="34" charset="-120"/>
                </a:rPr>
                <a:t>Resolve request and coordinate scope</a:t>
              </a:r>
            </a:p>
            <a:p>
              <a:r>
                <a:rPr lang="en-US" dirty="0"/>
                <a:t>Slice request → monitoring scope, targets, and policy.</a:t>
              </a:r>
            </a:p>
          </p:txBody>
        </p:sp>
        <p:sp>
          <p:nvSpPr>
            <p:cNvPr id="440" name="Code440"/>
            <p:cNvSpPr/>
            <p:nvPr/>
          </p:nvSpPr>
          <p:spPr>
            <a:xfrm>
              <a:off x="413300" y="3310337"/>
              <a:ext cx="2374900" cy="762000"/>
            </a:xfrm>
            <a:prstGeom prst="roundRect">
              <a:avLst>
                <a:gd name="adj" fmla="val 4500"/>
              </a:avLst>
            </a:prstGeom>
            <a:solidFill>
              <a:srgbClr val="F0EFEA"/>
            </a:solidFill>
            <a:ln w="9525">
              <a:solidFill>
                <a:srgbClr val="E2DFD7"/>
              </a:solidFill>
            </a:ln>
          </p:spPr>
          <p:txBody>
            <a:bodyPr lIns="82296" tIns="36576" rIns="45720" bIns="36576" rtlCol="0" anchor="ctr">
              <a:noAutofit/>
            </a:bodyPr>
            <a:lstStyle/>
            <a:p>
              <a:pPr algn="l">
                <a:buNone/>
              </a:pPr>
              <a:r>
                <a:rPr lang="en-US" sz="1200" dirty="0">
                  <a:solidFill>
                    <a:srgbClr val="2B2B2B"/>
                  </a:solidFill>
                  <a:latin typeface="+mn-lt"/>
                </a:rPr>
                <a:t>S-NSSAI X + throughput</a:t>
              </a:r>
            </a:p>
            <a:p>
              <a:pPr algn="l">
                <a:spcBef>
                  <a:spcPts val="150"/>
                </a:spcBef>
                <a:buNone/>
              </a:pPr>
              <a:r>
                <a:rPr lang="en-US" sz="1200" dirty="0">
                  <a:solidFill>
                    <a:srgbClr val="2B2B2B"/>
                  </a:solidFill>
                  <a:latin typeface="+mn-lt"/>
                </a:rPr>
                <a:t>→ SMF_X, UPF_X</a:t>
              </a:r>
            </a:p>
            <a:p>
              <a:pPr algn="l">
                <a:spcBef>
                  <a:spcPts val="150"/>
                </a:spcBef>
                <a:buNone/>
              </a:pPr>
              <a:r>
                <a:rPr lang="en-US" sz="1200" dirty="0">
                  <a:solidFill>
                    <a:srgbClr val="2B2B2B"/>
                  </a:solidFill>
                  <a:latin typeface="+mn-lt"/>
                </a:rPr>
                <a:t>→ throughput KPI module</a:t>
              </a:r>
            </a:p>
          </p:txBody>
        </p:sp>
        <p:sp>
          <p:nvSpPr>
            <p:cNvPr id="450" name="Pill450"/>
            <p:cNvSpPr/>
            <p:nvPr/>
          </p:nvSpPr>
          <p:spPr>
            <a:xfrm>
              <a:off x="413300" y="4160637"/>
              <a:ext cx="2425700" cy="500263"/>
            </a:xfrm>
            <a:prstGeom prst="roundRect">
              <a:avLst>
                <a:gd name="adj" fmla="val 16000"/>
              </a:avLst>
            </a:prstGeom>
            <a:noFill/>
            <a:ln w="12700">
              <a:noFill/>
            </a:ln>
          </p:spPr>
          <p:txBody>
            <a:bodyPr lIns="45720" tIns="9144" rIns="45720" bIns="9144" rtlCol="0" anchor="ctr">
              <a:noAutofit/>
            </a:bodyPr>
            <a:lstStyle/>
            <a:p>
              <a:pPr algn="ctr">
                <a:buNone/>
              </a:pPr>
              <a:r>
                <a:rPr lang="en-US" b="1" dirty="0">
                  <a:solidFill>
                    <a:schemeClr val="tx1"/>
                  </a:solidFill>
                </a:rPr>
                <a:t>Request decoupled from infrastructure</a:t>
              </a:r>
            </a:p>
          </p:txBody>
        </p:sp>
        <p:sp>
          <p:nvSpPr>
            <p:cNvPr id="3" name="Shape 6">
              <a:extLst>
                <a:ext uri="{FF2B5EF4-FFF2-40B4-BE49-F238E27FC236}">
                  <a16:creationId xmlns:a16="http://schemas.microsoft.com/office/drawing/2014/main" id="{E596537E-DD22-F2CC-43D5-2661E260C14C}"/>
                </a:ext>
              </a:extLst>
            </p:cNvPr>
            <p:cNvSpPr/>
            <p:nvPr/>
          </p:nvSpPr>
          <p:spPr>
            <a:xfrm>
              <a:off x="413300" y="3091626"/>
              <a:ext cx="2276856" cy="0"/>
            </a:xfrm>
            <a:prstGeom prst="line">
              <a:avLst/>
            </a:prstGeom>
            <a:noFill/>
            <a:ln w="12700">
              <a:solidFill>
                <a:srgbClr val="BBBBBB"/>
              </a:solidFill>
              <a:prstDash val="solid"/>
            </a:ln>
          </p:spPr>
          <p:txBody>
            <a:bodyPr/>
            <a:lstStyle/>
            <a:p>
              <a:endParaRPr lang="en-US"/>
            </a:p>
          </p:txBody>
        </p:sp>
      </p:grpSp>
      <p:grpSp>
        <p:nvGrpSpPr>
          <p:cNvPr id="14" name="Group 13">
            <a:extLst>
              <a:ext uri="{FF2B5EF4-FFF2-40B4-BE49-F238E27FC236}">
                <a16:creationId xmlns:a16="http://schemas.microsoft.com/office/drawing/2014/main" id="{F79EFE5A-B046-53FF-B50C-7F14AFAF75D3}"/>
              </a:ext>
            </a:extLst>
          </p:cNvPr>
          <p:cNvGrpSpPr/>
          <p:nvPr/>
        </p:nvGrpSpPr>
        <p:grpSpPr>
          <a:xfrm>
            <a:off x="2968520" y="1879600"/>
            <a:ext cx="2759771" cy="2921000"/>
            <a:chOff x="2968520" y="1879600"/>
            <a:chExt cx="2759771" cy="2921000"/>
          </a:xfrm>
        </p:grpSpPr>
        <p:sp>
          <p:nvSpPr>
            <p:cNvPr id="431" name="Box431"/>
            <p:cNvSpPr/>
            <p:nvPr/>
          </p:nvSpPr>
          <p:spPr>
            <a:xfrm>
              <a:off x="3216550" y="1879600"/>
              <a:ext cx="2511741" cy="2921000"/>
            </a:xfrm>
            <a:prstGeom prst="roundRect">
              <a:avLst>
                <a:gd name="adj" fmla="val 3500"/>
              </a:avLst>
            </a:prstGeom>
            <a:solidFill>
              <a:srgbClr val="FFF3D4"/>
            </a:solidFill>
            <a:ln w="19050">
              <a:solidFill>
                <a:srgbClr val="222222"/>
              </a:solidFill>
              <a:prstDash val="solid"/>
            </a:ln>
          </p:spPr>
          <p:txBody>
            <a:bodyPr/>
            <a:lstStyle/>
            <a:p>
              <a:r>
                <a:rPr lang="en-US" sz="1600" b="1" dirty="0">
                  <a:solidFill>
                    <a:srgbClr val="9A7410"/>
                  </a:solidFill>
                  <a:latin typeface="Arial" pitchFamily="34" charset="0"/>
                  <a:cs typeface="Arial" pitchFamily="34" charset="-120"/>
                </a:rPr>
                <a:t>Execute segment telemetry</a:t>
              </a:r>
            </a:p>
            <a:p>
              <a:r>
                <a:rPr lang="en-US" dirty="0"/>
                <a:t>Collect, filter, enrich, and export telemetry.</a:t>
              </a:r>
            </a:p>
          </p:txBody>
        </p:sp>
        <p:sp>
          <p:nvSpPr>
            <p:cNvPr id="441" name="Code441"/>
            <p:cNvSpPr/>
            <p:nvPr/>
          </p:nvSpPr>
          <p:spPr>
            <a:xfrm>
              <a:off x="3302511" y="3310337"/>
              <a:ext cx="2252012" cy="762000"/>
            </a:xfrm>
            <a:prstGeom prst="roundRect">
              <a:avLst>
                <a:gd name="adj" fmla="val 4500"/>
              </a:avLst>
            </a:prstGeom>
            <a:solidFill>
              <a:srgbClr val="F0EFEA"/>
            </a:solidFill>
            <a:ln w="9525">
              <a:solidFill>
                <a:srgbClr val="E2DFD7"/>
              </a:solidFill>
            </a:ln>
          </p:spPr>
          <p:txBody>
            <a:bodyPr lIns="82296" tIns="36576" rIns="45720" bIns="36576" rtlCol="0" anchor="ctr">
              <a:normAutofit/>
            </a:bodyPr>
            <a:lstStyle/>
            <a:p>
              <a:pPr algn="l">
                <a:buNone/>
              </a:pPr>
              <a:r>
                <a:rPr lang="en-US" sz="1200" dirty="0">
                  <a:solidFill>
                    <a:srgbClr val="2B2B2B"/>
                  </a:solidFill>
                  <a:latin typeface="+mn-lt"/>
                </a:rPr>
                <a:t>UPF: bytes{TEID}</a:t>
              </a:r>
            </a:p>
            <a:p>
              <a:pPr algn="l">
                <a:spcBef>
                  <a:spcPts val="150"/>
                </a:spcBef>
                <a:buNone/>
              </a:pPr>
              <a:r>
                <a:rPr lang="en-US" sz="1200" dirty="0">
                  <a:solidFill>
                    <a:srgbClr val="2B2B2B"/>
                  </a:solidFill>
                  <a:latin typeface="+mn-lt"/>
                </a:rPr>
                <a:t>SMF: TEID → S-NSSAI</a:t>
              </a:r>
            </a:p>
            <a:p>
              <a:pPr algn="l">
                <a:spcBef>
                  <a:spcPts val="150"/>
                </a:spcBef>
                <a:buNone/>
              </a:pPr>
              <a:r>
                <a:rPr lang="en-US" sz="1200" dirty="0">
                  <a:solidFill>
                    <a:srgbClr val="2B2B2B"/>
                  </a:solidFill>
                  <a:latin typeface="+mn-lt"/>
                </a:rPr>
                <a:t>exported in uniform format</a:t>
              </a:r>
            </a:p>
          </p:txBody>
        </p:sp>
        <p:sp>
          <p:nvSpPr>
            <p:cNvPr id="451" name="Pill451"/>
            <p:cNvSpPr/>
            <p:nvPr/>
          </p:nvSpPr>
          <p:spPr>
            <a:xfrm>
              <a:off x="3318150" y="4152900"/>
              <a:ext cx="2252012" cy="520699"/>
            </a:xfrm>
            <a:prstGeom prst="roundRect">
              <a:avLst>
                <a:gd name="adj" fmla="val 16000"/>
              </a:avLst>
            </a:prstGeom>
            <a:noFill/>
            <a:ln w="12700">
              <a:noFill/>
            </a:ln>
          </p:spPr>
          <p:txBody>
            <a:bodyPr lIns="45720" tIns="9144" rIns="45720" bIns="9144" rtlCol="0" anchor="ctr">
              <a:noAutofit/>
            </a:bodyPr>
            <a:lstStyle/>
            <a:p>
              <a:pPr algn="ctr">
                <a:buNone/>
              </a:pPr>
              <a:r>
                <a:rPr lang="en-US" b="1" dirty="0">
                  <a:solidFill>
                    <a:schemeClr val="tx1"/>
                  </a:solidFill>
                </a:rPr>
                <a:t>Segment-local collection</a:t>
              </a:r>
            </a:p>
          </p:txBody>
        </p:sp>
        <p:cxnSp>
          <p:nvCxnSpPr>
            <p:cNvPr id="2" name="Straight Connector 1">
              <a:extLst>
                <a:ext uri="{FF2B5EF4-FFF2-40B4-BE49-F238E27FC236}">
                  <a16:creationId xmlns:a16="http://schemas.microsoft.com/office/drawing/2014/main" id="{F60A11D6-E500-4368-BDF1-76A2EDDFFB65}"/>
                </a:ext>
              </a:extLst>
            </p:cNvPr>
            <p:cNvCxnSpPr>
              <a:cxnSpLocks/>
            </p:cNvCxnSpPr>
            <p:nvPr/>
          </p:nvCxnSpPr>
          <p:spPr>
            <a:xfrm>
              <a:off x="2968520" y="3498261"/>
              <a:ext cx="205092" cy="0"/>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Shape 6">
              <a:extLst>
                <a:ext uri="{FF2B5EF4-FFF2-40B4-BE49-F238E27FC236}">
                  <a16:creationId xmlns:a16="http://schemas.microsoft.com/office/drawing/2014/main" id="{279B049B-24A6-0BA9-519A-913D88CAACAB}"/>
                </a:ext>
              </a:extLst>
            </p:cNvPr>
            <p:cNvSpPr/>
            <p:nvPr/>
          </p:nvSpPr>
          <p:spPr>
            <a:xfrm>
              <a:off x="3305728" y="3096266"/>
              <a:ext cx="2276856" cy="0"/>
            </a:xfrm>
            <a:prstGeom prst="line">
              <a:avLst/>
            </a:prstGeom>
            <a:noFill/>
            <a:ln w="12700">
              <a:solidFill>
                <a:srgbClr val="BBBBBB"/>
              </a:solidFill>
              <a:prstDash val="solid"/>
            </a:ln>
          </p:spPr>
          <p:txBody>
            <a:bodyPr/>
            <a:lstStyle/>
            <a:p>
              <a:endParaRPr lang="en-US"/>
            </a:p>
          </p:txBody>
        </p:sp>
      </p:grpSp>
      <p:grpSp>
        <p:nvGrpSpPr>
          <p:cNvPr id="15" name="Group 14">
            <a:extLst>
              <a:ext uri="{FF2B5EF4-FFF2-40B4-BE49-F238E27FC236}">
                <a16:creationId xmlns:a16="http://schemas.microsoft.com/office/drawing/2014/main" id="{0F8131D0-7395-0371-1E5C-89C0247E5CA5}"/>
              </a:ext>
            </a:extLst>
          </p:cNvPr>
          <p:cNvGrpSpPr/>
          <p:nvPr/>
        </p:nvGrpSpPr>
        <p:grpSpPr>
          <a:xfrm>
            <a:off x="5752703" y="1892300"/>
            <a:ext cx="2997597" cy="2921000"/>
            <a:chOff x="5752703" y="1892300"/>
            <a:chExt cx="2997597" cy="2921000"/>
          </a:xfrm>
        </p:grpSpPr>
        <p:sp>
          <p:nvSpPr>
            <p:cNvPr id="432" name="Box432"/>
            <p:cNvSpPr/>
            <p:nvPr/>
          </p:nvSpPr>
          <p:spPr>
            <a:xfrm>
              <a:off x="5978735" y="1892300"/>
              <a:ext cx="2771565" cy="2921000"/>
            </a:xfrm>
            <a:prstGeom prst="roundRect">
              <a:avLst>
                <a:gd name="adj" fmla="val 3500"/>
              </a:avLst>
            </a:prstGeom>
            <a:solidFill>
              <a:srgbClr val="EAF2FB"/>
            </a:solidFill>
            <a:ln w="19050">
              <a:solidFill>
                <a:srgbClr val="222222"/>
              </a:solidFill>
              <a:prstDash val="solid"/>
            </a:ln>
          </p:spPr>
          <p:txBody>
            <a:bodyPr/>
            <a:lstStyle/>
            <a:p>
              <a:r>
                <a:rPr lang="en-US" sz="1600" b="1" dirty="0">
                  <a:solidFill>
                    <a:srgbClr val="245B8C"/>
                  </a:solidFill>
                  <a:latin typeface="Arial" pitchFamily="34" charset="0"/>
                  <a:cs typeface="Arial" pitchFamily="34" charset="-120"/>
                </a:rPr>
                <a:t>Aggregate, correlate and expose KPIs</a:t>
              </a:r>
            </a:p>
            <a:p>
              <a:r>
                <a:rPr lang="en-US" dirty="0"/>
                <a:t>KPI-specific correlation and aggregation.</a:t>
              </a:r>
            </a:p>
          </p:txBody>
        </p:sp>
        <p:sp>
          <p:nvSpPr>
            <p:cNvPr id="442" name="Code442"/>
            <p:cNvSpPr/>
            <p:nvPr/>
          </p:nvSpPr>
          <p:spPr>
            <a:xfrm>
              <a:off x="6067856" y="3265452"/>
              <a:ext cx="2490266" cy="887448"/>
            </a:xfrm>
            <a:prstGeom prst="roundRect">
              <a:avLst>
                <a:gd name="adj" fmla="val 4500"/>
              </a:avLst>
            </a:prstGeom>
            <a:solidFill>
              <a:srgbClr val="F0EFEA"/>
            </a:solidFill>
            <a:ln w="9525">
              <a:solidFill>
                <a:srgbClr val="E2DFD7"/>
              </a:solidFill>
            </a:ln>
          </p:spPr>
          <p:txBody>
            <a:bodyPr lIns="82296" tIns="36576" rIns="45720" bIns="36576" rtlCol="0" anchor="ctr">
              <a:noAutofit/>
            </a:bodyPr>
            <a:lstStyle/>
            <a:p>
              <a:pPr algn="l">
                <a:buNone/>
              </a:pPr>
              <a:r>
                <a:rPr lang="en-US" sz="1200" dirty="0">
                  <a:solidFill>
                    <a:srgbClr val="2B2B2B"/>
                  </a:solidFill>
                  <a:latin typeface="+mn-lt"/>
                </a:rPr>
                <a:t>bytes{TEID} ⋈ (TEID → S-NSSAI)</a:t>
              </a:r>
            </a:p>
            <a:p>
              <a:pPr algn="l">
                <a:spcBef>
                  <a:spcPts val="150"/>
                </a:spcBef>
                <a:buNone/>
              </a:pPr>
              <a:r>
                <a:rPr lang="en-US" sz="1200" dirty="0">
                  <a:solidFill>
                    <a:srgbClr val="2B2B2B"/>
                  </a:solidFill>
                  <a:latin typeface="+mn-lt"/>
                </a:rPr>
                <a:t>→ bytes{S-NSSAI X}</a:t>
              </a:r>
            </a:p>
            <a:p>
              <a:pPr algn="l">
                <a:spcBef>
                  <a:spcPts val="150"/>
                </a:spcBef>
                <a:buNone/>
              </a:pPr>
              <a:r>
                <a:rPr lang="en-US" sz="1200" dirty="0">
                  <a:solidFill>
                    <a:srgbClr val="2B2B2B"/>
                  </a:solidFill>
                  <a:latin typeface="+mn-lt"/>
                </a:rPr>
                <a:t>→ throughput = Σ Δbytes / Δt</a:t>
              </a:r>
            </a:p>
          </p:txBody>
        </p:sp>
        <p:sp>
          <p:nvSpPr>
            <p:cNvPr id="452" name="Pill452"/>
            <p:cNvSpPr/>
            <p:nvPr/>
          </p:nvSpPr>
          <p:spPr>
            <a:xfrm>
              <a:off x="6170911" y="4202499"/>
              <a:ext cx="2387211" cy="471100"/>
            </a:xfrm>
            <a:prstGeom prst="roundRect">
              <a:avLst>
                <a:gd name="adj" fmla="val 16000"/>
              </a:avLst>
            </a:prstGeom>
            <a:noFill/>
            <a:ln w="12700">
              <a:noFill/>
            </a:ln>
          </p:spPr>
          <p:txBody>
            <a:bodyPr lIns="45720" tIns="9144" rIns="45720" bIns="9144" rtlCol="0" anchor="ctr">
              <a:noAutofit/>
            </a:bodyPr>
            <a:lstStyle/>
            <a:p>
              <a:pPr algn="ctr">
                <a:buNone/>
              </a:pPr>
              <a:r>
                <a:rPr lang="en-US" b="1" dirty="0">
                  <a:solidFill>
                    <a:schemeClr val="tx1"/>
                  </a:solidFill>
                </a:rPr>
                <a:t>KPI semantics implemented once</a:t>
              </a:r>
            </a:p>
          </p:txBody>
        </p:sp>
        <p:cxnSp>
          <p:nvCxnSpPr>
            <p:cNvPr id="4" name="Straight Connector 3">
              <a:extLst>
                <a:ext uri="{FF2B5EF4-FFF2-40B4-BE49-F238E27FC236}">
                  <a16:creationId xmlns:a16="http://schemas.microsoft.com/office/drawing/2014/main" id="{00341537-B47C-12B6-DDC7-899A60DD1450}"/>
                </a:ext>
              </a:extLst>
            </p:cNvPr>
            <p:cNvCxnSpPr>
              <a:cxnSpLocks/>
            </p:cNvCxnSpPr>
            <p:nvPr/>
          </p:nvCxnSpPr>
          <p:spPr>
            <a:xfrm>
              <a:off x="5752703" y="3498261"/>
              <a:ext cx="205092" cy="0"/>
            </a:xfrm>
            <a:prstGeom prst="line">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Shape 6">
              <a:extLst>
                <a:ext uri="{FF2B5EF4-FFF2-40B4-BE49-F238E27FC236}">
                  <a16:creationId xmlns:a16="http://schemas.microsoft.com/office/drawing/2014/main" id="{8D571D8D-CD99-53EA-DDEC-175D0244355D}"/>
                </a:ext>
              </a:extLst>
            </p:cNvPr>
            <p:cNvSpPr/>
            <p:nvPr/>
          </p:nvSpPr>
          <p:spPr>
            <a:xfrm>
              <a:off x="6078081" y="3086730"/>
              <a:ext cx="2572870" cy="4896"/>
            </a:xfrm>
            <a:prstGeom prst="line">
              <a:avLst/>
            </a:prstGeom>
            <a:noFill/>
            <a:ln w="12700">
              <a:solidFill>
                <a:srgbClr val="BBBBBB"/>
              </a:solidFill>
              <a:prstDash val="solid"/>
            </a:ln>
          </p:spPr>
          <p:txBody>
            <a:bodyPr/>
            <a:lstStyle/>
            <a:p>
              <a:endParaRPr lang="en-US"/>
            </a:p>
          </p:txBody>
        </p:sp>
      </p:grpSp>
      <p:sp>
        <p:nvSpPr>
          <p:cNvPr id="11" name="takeaway">
            <a:extLst>
              <a:ext uri="{FF2B5EF4-FFF2-40B4-BE49-F238E27FC236}">
                <a16:creationId xmlns:a16="http://schemas.microsoft.com/office/drawing/2014/main" id="{06002E62-62A1-9615-5FCB-2A12818390D4}"/>
              </a:ext>
            </a:extLst>
          </p:cNvPr>
          <p:cNvSpPr/>
          <p:nvPr/>
        </p:nvSpPr>
        <p:spPr>
          <a:xfrm>
            <a:off x="413299" y="3145866"/>
            <a:ext cx="8237651" cy="1002138"/>
          </a:xfrm>
          <a:prstGeom prst="roundRect">
            <a:avLst>
              <a:gd name="adj" fmla="val 9561"/>
            </a:avLst>
          </a:prstGeom>
          <a:solidFill>
            <a:srgbClr val="FFFFFF"/>
          </a:solidFill>
          <a:ln w="25400" cap="flat" cmpd="sng" algn="ctr">
            <a:solidFill>
              <a:srgbClr val="000000"/>
            </a:solidFill>
            <a:prstDash val="solid"/>
          </a:ln>
        </p:spPr>
        <p:style>
          <a:lnRef idx="2">
            <a:schemeClr val="accent1">
              <a:shade val="15000"/>
            </a:schemeClr>
          </a:lnRef>
          <a:fillRef idx="1">
            <a:schemeClr val="accent1"/>
          </a:fillRef>
          <a:effectRef idx="0">
            <a:schemeClr val="accent1"/>
          </a:effectRef>
          <a:fontRef idx="minor">
            <a:schemeClr val="lt1"/>
          </a:fontRef>
        </p:style>
        <p:txBody>
          <a:bodyPr vertOverflow="clip" horzOverflow="clip" wrap="square" lIns="203200" tIns="50800" rIns="203200" bIns="50800" rtlCol="0" anchor="ctr" anchorCtr="0">
            <a:noAutofit/>
          </a:bodyPr>
          <a:lstStyle/>
          <a:p>
            <a:pPr algn="ctr"/>
            <a:r>
              <a:rPr lang="en-CA" b="1" dirty="0">
                <a:solidFill>
                  <a:schemeClr val="tx1"/>
                </a:solidFill>
              </a:rPr>
              <a:t>Architectural principle</a:t>
            </a:r>
            <a:r>
              <a:rPr lang="en-CA" dirty="0">
                <a:solidFill>
                  <a:schemeClr val="tx1"/>
                </a:solidFill>
              </a:rPr>
              <a:t>: centralize semantics, distribute execution.</a:t>
            </a:r>
          </a:p>
        </p:txBody>
      </p:sp>
    </p:spTree>
    <p:extLst>
      <p:ext uri="{BB962C8B-B14F-4D97-AF65-F5344CB8AC3E}">
        <p14:creationId xmlns:p14="http://schemas.microsoft.com/office/powerpoint/2010/main" val="379878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11" grpId="0" animBg="1"/>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0A95CE7-178C-B44C-856E-3435C5697434}">
  <we:reference id="WA200010001" version="1.0.0.1" store="Omex" storeType="OMEX"/>
  <we:alternateReferences>
    <we:reference id="WA200010001" version="1.0.0.1" store="WA200010001" storeType="OMEX"/>
  </we:alternateReferences>
  <we:properties>
    <we:property name="claude.fileId" value="&quot;9f2c6967-7ac8-4078-8ac2-80ee5b08a063&quot;"/>
  </we:properties>
  <we:bindings/>
  <we:snapshot xmlns:r="http://schemas.openxmlformats.org/officeDocument/2006/relationships"/>
</we:webextension>
</file>

<file path=docMetadata/LabelInfo.xml><?xml version="1.0" encoding="utf-8"?>
<clbl:labelList xmlns:clbl="http://schemas.microsoft.com/office/2020/mipLabelMetadata">
  <clbl:label id="{723a5a87-f39a-4a22-9247-3fc240c01396}" enabled="0" method="" siteId="{723a5a87-f39a-4a22-9247-3fc240c01396}" removed="1"/>
</clbl:labelList>
</file>

<file path=docProps/app.xml><?xml version="1.0" encoding="utf-8"?>
<Properties xmlns="http://schemas.openxmlformats.org/officeDocument/2006/extended-properties" xmlns:vt="http://schemas.openxmlformats.org/officeDocument/2006/docPropsVTypes">
  <TotalTime>6976</TotalTime>
  <Words>8182</Words>
  <Application>Microsoft Macintosh PowerPoint</Application>
  <PresentationFormat>On-screen Show (16:9)</PresentationFormat>
  <Paragraphs>577</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.AppleSystemUIFont</vt:lpstr>
      <vt:lpstr>Arial</vt:lpstr>
      <vt:lpstr>Lato</vt:lpstr>
      <vt:lpstr>System Font Regular</vt:lpstr>
      <vt:lpstr>Simple Light</vt:lpstr>
      <vt:lpstr>Efficient High-precision Monitoring of Network Slices for 5G and Beyond Networks</vt:lpstr>
      <vt:lpstr>What is a network slice?</vt:lpstr>
      <vt:lpstr>Network slice management depends on monitoring</vt:lpstr>
      <vt:lpstr>Three requirements for practical slice monitoring</vt:lpstr>
      <vt:lpstr>This dissertation</vt:lpstr>
      <vt:lpstr>Research question 1: end-to-end slice visibility</vt:lpstr>
      <vt:lpstr>Slice monitoring depends on context that keeps changing</vt:lpstr>
      <vt:lpstr>Slice monitoring is an architecture problem</vt:lpstr>
      <vt:lpstr>Monarch: how does it work?</vt:lpstr>
      <vt:lpstr>Does slice-native monitoring scale?</vt:lpstr>
      <vt:lpstr>Does distributed collection keep ingestion bounded?</vt:lpstr>
      <vt:lpstr>Research question 2: SLA-aware telemetry control</vt:lpstr>
      <vt:lpstr>How much monitoring error is acceptable?</vt:lpstr>
      <vt:lpstr>Slice monitoring is a closed-loop control problem</vt:lpstr>
      <vt:lpstr>What must the data plane expose?</vt:lpstr>
      <vt:lpstr>A tunable knob: change-triggered INT</vt:lpstr>
      <vt:lpstr>Why is modeling Δₛ,ₘ hard?</vt:lpstr>
      <vt:lpstr>Sidestepping the cycle: learn d, simulate β</vt:lpstr>
      <vt:lpstr>Does SLA-aware allocation improve the tradeoff?</vt:lpstr>
      <vt:lpstr>Does it work in practice?</vt:lpstr>
      <vt:lpstr>Research question 3: fine-grained visibility</vt:lpstr>
      <vt:lpstr>Why are user-plane anomalies hard to attribute?</vt:lpstr>
      <vt:lpstr>What signal must telemetry preserve?</vt:lpstr>
      <vt:lpstr>Fine-grained evidence is expensive to export</vt:lpstr>
      <vt:lpstr>Kestrel: per-packet updates, per-window summaries</vt:lpstr>
      <vt:lpstr>What does each sketch bucket preserve?</vt:lpstr>
      <vt:lpstr>How do we parameterize Kestrel for detectability?</vt:lpstr>
      <vt:lpstr>Does detectability survive traffic drift?</vt:lpstr>
      <vt:lpstr>Does Kestrel improve the cost-accuracy frontier?</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Compiling Packet Programs to Reconfigurable Switches</dc:title>
  <cp:lastModifiedBy>Niloy Saha</cp:lastModifiedBy>
  <cp:revision>19</cp:revision>
  <dcterms:modified xsi:type="dcterms:W3CDTF">2026-06-23T00:14:08Z</dcterms:modified>
</cp:coreProperties>
</file>